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3"/>
  </p:sldMasterIdLst>
  <p:sldIdLst>
    <p:sldId id="283" r:id="rId4"/>
    <p:sldId id="300" r:id="rId5"/>
    <p:sldId id="301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260" r:id="rId14"/>
    <p:sldId id="298" r:id="rId15"/>
  </p:sldIdLst>
  <p:sldSz cx="12192000" cy="6858000"/>
  <p:notesSz cx="6858000" cy="9144000"/>
  <p:embeddedFontLst>
    <p:embeddedFont>
      <p:font typeface="Montserrat" panose="000005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C37"/>
    <a:srgbClr val="1A4F66"/>
    <a:srgbClr val="8D1F6C"/>
    <a:srgbClr val="7C1B39"/>
    <a:srgbClr val="3E7949"/>
    <a:srgbClr val="ED9442"/>
    <a:srgbClr val="E46A3D"/>
    <a:srgbClr val="238DC1"/>
    <a:srgbClr val="B32839"/>
    <a:srgbClr val="AD81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EE9E42-4070-4A0B-B270-A58ABFCD7EB6}" v="23" dt="2026-06-12T08:09:30.9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24" autoAdjust="0"/>
    <p:restoredTop sz="94660"/>
  </p:normalViewPr>
  <p:slideViewPr>
    <p:cSldViewPr snapToGrid="0">
      <p:cViewPr varScale="1">
        <p:scale>
          <a:sx n="77" d="100"/>
          <a:sy n="77" d="100"/>
        </p:scale>
        <p:origin x="58" y="4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3.fntdata"/><Relationship Id="rId3" Type="http://schemas.openxmlformats.org/officeDocument/2006/relationships/slideMaster" Target="slideMasters/slideMaster1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font" Target="fonts/font2.fntdata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microsoft.com/office/2016/11/relationships/changesInfo" Target="changesInfos/changesInfo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font" Target="fonts/font4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Sabino" userId="1b9c4d1a-7bfa-40e0-a7e2-a9f244f9862c" providerId="ADAL" clId="{E129D9E4-6337-4222-BD24-9A9B9EEE39DF}"/>
    <pc:docChg chg="custSel addSld delSld modSld">
      <pc:chgData name="Maria Sabino" userId="1b9c4d1a-7bfa-40e0-a7e2-a9f244f9862c" providerId="ADAL" clId="{E129D9E4-6337-4222-BD24-9A9B9EEE39DF}" dt="2026-06-12T08:10:03.727" v="392" actId="47"/>
      <pc:docMkLst>
        <pc:docMk/>
      </pc:docMkLst>
      <pc:sldChg chg="modSp mod">
        <pc:chgData name="Maria Sabino" userId="1b9c4d1a-7bfa-40e0-a7e2-a9f244f9862c" providerId="ADAL" clId="{E129D9E4-6337-4222-BD24-9A9B9EEE39DF}" dt="2026-06-12T07:46:38.354" v="130" actId="1076"/>
        <pc:sldMkLst>
          <pc:docMk/>
          <pc:sldMk cId="431105188" sldId="283"/>
        </pc:sldMkLst>
        <pc:spChg chg="mod">
          <ac:chgData name="Maria Sabino" userId="1b9c4d1a-7bfa-40e0-a7e2-a9f244f9862c" providerId="ADAL" clId="{E129D9E4-6337-4222-BD24-9A9B9EEE39DF}" dt="2026-06-12T07:46:38.354" v="130" actId="1076"/>
          <ac:spMkLst>
            <pc:docMk/>
            <pc:sldMk cId="431105188" sldId="283"/>
            <ac:spMk id="7" creationId="{A7D4289D-4E81-E791-F61A-AB0EBC287CF8}"/>
          </ac:spMkLst>
        </pc:spChg>
        <pc:spChg chg="mod">
          <ac:chgData name="Maria Sabino" userId="1b9c4d1a-7bfa-40e0-a7e2-a9f244f9862c" providerId="ADAL" clId="{E129D9E4-6337-4222-BD24-9A9B9EEE39DF}" dt="2026-06-12T07:45:16.271" v="0" actId="1076"/>
          <ac:spMkLst>
            <pc:docMk/>
            <pc:sldMk cId="431105188" sldId="283"/>
            <ac:spMk id="29" creationId="{BE034502-3BD6-70DF-8524-8F8B58F7259C}"/>
          </ac:spMkLst>
        </pc:spChg>
        <pc:grpChg chg="mod">
          <ac:chgData name="Maria Sabino" userId="1b9c4d1a-7bfa-40e0-a7e2-a9f244f9862c" providerId="ADAL" clId="{E129D9E4-6337-4222-BD24-9A9B9EEE39DF}" dt="2026-06-12T07:45:20.740" v="1" actId="1076"/>
          <ac:grpSpMkLst>
            <pc:docMk/>
            <pc:sldMk cId="431105188" sldId="283"/>
            <ac:grpSpMk id="30" creationId="{4C26A952-9E8F-B1D3-5B64-8DC9E9A2D1F3}"/>
          </ac:grpSpMkLst>
        </pc:grpChg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303490542" sldId="285"/>
        </pc:sldMkLst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432091097" sldId="286"/>
        </pc:sldMkLst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3783133396" sldId="287"/>
        </pc:sldMkLst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4249187227" sldId="288"/>
        </pc:sldMkLst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1764060428" sldId="289"/>
        </pc:sldMkLst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1782152416" sldId="290"/>
        </pc:sldMkLst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2932570228" sldId="291"/>
        </pc:sldMkLst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3451447401" sldId="292"/>
        </pc:sldMkLst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337809856" sldId="293"/>
        </pc:sldMkLst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3733529924" sldId="294"/>
        </pc:sldMkLst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2513535545" sldId="295"/>
        </pc:sldMkLst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3712343127" sldId="296"/>
        </pc:sldMkLst>
      </pc:sldChg>
      <pc:sldChg chg="del">
        <pc:chgData name="Maria Sabino" userId="1b9c4d1a-7bfa-40e0-a7e2-a9f244f9862c" providerId="ADAL" clId="{E129D9E4-6337-4222-BD24-9A9B9EEE39DF}" dt="2026-06-12T08:10:03.727" v="392" actId="47"/>
        <pc:sldMkLst>
          <pc:docMk/>
          <pc:sldMk cId="2920191041" sldId="297"/>
        </pc:sldMkLst>
      </pc:sldChg>
      <pc:sldChg chg="addSp modSp mod">
        <pc:chgData name="Maria Sabino" userId="1b9c4d1a-7bfa-40e0-a7e2-a9f244f9862c" providerId="ADAL" clId="{E129D9E4-6337-4222-BD24-9A9B9EEE39DF}" dt="2026-06-12T07:49:06.815" v="154" actId="14100"/>
        <pc:sldMkLst>
          <pc:docMk/>
          <pc:sldMk cId="1855907103" sldId="300"/>
        </pc:sldMkLst>
        <pc:spChg chg="mod">
          <ac:chgData name="Maria Sabino" userId="1b9c4d1a-7bfa-40e0-a7e2-a9f244f9862c" providerId="ADAL" clId="{E129D9E4-6337-4222-BD24-9A9B9EEE39DF}" dt="2026-06-12T07:48:47.152" v="150" actId="1076"/>
          <ac:spMkLst>
            <pc:docMk/>
            <pc:sldMk cId="1855907103" sldId="300"/>
            <ac:spMk id="2" creationId="{5BC58519-7412-C4E6-14E8-E512F196559C}"/>
          </ac:spMkLst>
        </pc:spChg>
        <pc:spChg chg="mod">
          <ac:chgData name="Maria Sabino" userId="1b9c4d1a-7bfa-40e0-a7e2-a9f244f9862c" providerId="ADAL" clId="{E129D9E4-6337-4222-BD24-9A9B9EEE39DF}" dt="2026-06-12T07:48:43.254" v="149" actId="1076"/>
          <ac:spMkLst>
            <pc:docMk/>
            <pc:sldMk cId="1855907103" sldId="300"/>
            <ac:spMk id="3" creationId="{B50AF2BA-88DE-9788-63CA-0214C585847D}"/>
          </ac:spMkLst>
        </pc:spChg>
        <pc:graphicFrameChg chg="add mod modGraphic">
          <ac:chgData name="Maria Sabino" userId="1b9c4d1a-7bfa-40e0-a7e2-a9f244f9862c" providerId="ADAL" clId="{E129D9E4-6337-4222-BD24-9A9B9EEE39DF}" dt="2026-06-12T07:49:06.815" v="154" actId="14100"/>
          <ac:graphicFrameMkLst>
            <pc:docMk/>
            <pc:sldMk cId="1855907103" sldId="300"/>
            <ac:graphicFrameMk id="4" creationId="{E78A3CFF-2153-7459-501E-5CAF7CC3B6D7}"/>
          </ac:graphicFrameMkLst>
        </pc:graphicFrameChg>
      </pc:sldChg>
      <pc:sldChg chg="addSp delSp modSp add mod">
        <pc:chgData name="Maria Sabino" userId="1b9c4d1a-7bfa-40e0-a7e2-a9f244f9862c" providerId="ADAL" clId="{E129D9E4-6337-4222-BD24-9A9B9EEE39DF}" dt="2026-06-12T07:52:26.647" v="175" actId="14100"/>
        <pc:sldMkLst>
          <pc:docMk/>
          <pc:sldMk cId="1334520938" sldId="301"/>
        </pc:sldMkLst>
        <pc:spChg chg="mod">
          <ac:chgData name="Maria Sabino" userId="1b9c4d1a-7bfa-40e0-a7e2-a9f244f9862c" providerId="ADAL" clId="{E129D9E4-6337-4222-BD24-9A9B9EEE39DF}" dt="2026-06-12T07:49:44.522" v="158"/>
          <ac:spMkLst>
            <pc:docMk/>
            <pc:sldMk cId="1334520938" sldId="301"/>
            <ac:spMk id="2" creationId="{0B38BCB7-43C8-0FBD-52EF-54383B2972D4}"/>
          </ac:spMkLst>
        </pc:spChg>
        <pc:spChg chg="mod">
          <ac:chgData name="Maria Sabino" userId="1b9c4d1a-7bfa-40e0-a7e2-a9f244f9862c" providerId="ADAL" clId="{E129D9E4-6337-4222-BD24-9A9B9EEE39DF}" dt="2026-06-12T07:52:12.059" v="172" actId="27636"/>
          <ac:spMkLst>
            <pc:docMk/>
            <pc:sldMk cId="1334520938" sldId="301"/>
            <ac:spMk id="3" creationId="{29440B2C-9A87-E7B9-C615-85BC8D344559}"/>
          </ac:spMkLst>
        </pc:spChg>
        <pc:graphicFrameChg chg="mod modGraphic">
          <ac:chgData name="Maria Sabino" userId="1b9c4d1a-7bfa-40e0-a7e2-a9f244f9862c" providerId="ADAL" clId="{E129D9E4-6337-4222-BD24-9A9B9EEE39DF}" dt="2026-06-12T07:52:26.647" v="175" actId="14100"/>
          <ac:graphicFrameMkLst>
            <pc:docMk/>
            <pc:sldMk cId="1334520938" sldId="301"/>
            <ac:graphicFrameMk id="4" creationId="{1E2875B4-EBFB-B89E-807E-9325BFD70331}"/>
          </ac:graphicFrameMkLst>
        </pc:graphicFrameChg>
        <pc:picChg chg="add mod">
          <ac:chgData name="Maria Sabino" userId="1b9c4d1a-7bfa-40e0-a7e2-a9f244f9862c" providerId="ADAL" clId="{E129D9E4-6337-4222-BD24-9A9B9EEE39DF}" dt="2026-06-12T07:52:20.332" v="174" actId="1076"/>
          <ac:picMkLst>
            <pc:docMk/>
            <pc:sldMk cId="1334520938" sldId="301"/>
            <ac:picMk id="8" creationId="{93D180C4-E9C1-51C4-B28F-BD613C3C5CEF}"/>
          </ac:picMkLst>
        </pc:picChg>
        <pc:picChg chg="del">
          <ac:chgData name="Maria Sabino" userId="1b9c4d1a-7bfa-40e0-a7e2-a9f244f9862c" providerId="ADAL" clId="{E129D9E4-6337-4222-BD24-9A9B9EEE39DF}" dt="2026-06-12T07:52:04.434" v="170" actId="478"/>
          <ac:picMkLst>
            <pc:docMk/>
            <pc:sldMk cId="1334520938" sldId="301"/>
            <ac:picMk id="10" creationId="{A4B73ABC-229D-A7A5-59E5-F21A146F7567}"/>
          </ac:picMkLst>
        </pc:picChg>
      </pc:sldChg>
      <pc:sldChg chg="new del">
        <pc:chgData name="Maria Sabino" userId="1b9c4d1a-7bfa-40e0-a7e2-a9f244f9862c" providerId="ADAL" clId="{E129D9E4-6337-4222-BD24-9A9B9EEE39DF}" dt="2026-06-12T07:49:16.825" v="156" actId="47"/>
        <pc:sldMkLst>
          <pc:docMk/>
          <pc:sldMk cId="3494447029" sldId="301"/>
        </pc:sldMkLst>
      </pc:sldChg>
      <pc:sldChg chg="new del">
        <pc:chgData name="Maria Sabino" userId="1b9c4d1a-7bfa-40e0-a7e2-a9f244f9862c" providerId="ADAL" clId="{E129D9E4-6337-4222-BD24-9A9B9EEE39DF}" dt="2026-06-12T08:09:53.437" v="391" actId="47"/>
        <pc:sldMkLst>
          <pc:docMk/>
          <pc:sldMk cId="467010278" sldId="302"/>
        </pc:sldMkLst>
      </pc:sldChg>
      <pc:sldChg chg="addSp delSp modSp add mod">
        <pc:chgData name="Maria Sabino" userId="1b9c4d1a-7bfa-40e0-a7e2-a9f244f9862c" providerId="ADAL" clId="{E129D9E4-6337-4222-BD24-9A9B9EEE39DF}" dt="2026-06-12T07:57:19.432" v="194" actId="14100"/>
        <pc:sldMkLst>
          <pc:docMk/>
          <pc:sldMk cId="1851133669" sldId="303"/>
        </pc:sldMkLst>
        <pc:spChg chg="mod">
          <ac:chgData name="Maria Sabino" userId="1b9c4d1a-7bfa-40e0-a7e2-a9f244f9862c" providerId="ADAL" clId="{E129D9E4-6337-4222-BD24-9A9B9EEE39DF}" dt="2026-06-12T07:56:01.577" v="178"/>
          <ac:spMkLst>
            <pc:docMk/>
            <pc:sldMk cId="1851133669" sldId="303"/>
            <ac:spMk id="2" creationId="{B312EB97-E0F3-FF71-7FBB-D3159D182583}"/>
          </ac:spMkLst>
        </pc:spChg>
        <pc:spChg chg="mod">
          <ac:chgData name="Maria Sabino" userId="1b9c4d1a-7bfa-40e0-a7e2-a9f244f9862c" providerId="ADAL" clId="{E129D9E4-6337-4222-BD24-9A9B9EEE39DF}" dt="2026-06-12T07:57:19.432" v="194" actId="14100"/>
          <ac:spMkLst>
            <pc:docMk/>
            <pc:sldMk cId="1851133669" sldId="303"/>
            <ac:spMk id="3" creationId="{850F8463-CD66-93C6-FD1E-9550679268A1}"/>
          </ac:spMkLst>
        </pc:spChg>
        <pc:graphicFrameChg chg="del">
          <ac:chgData name="Maria Sabino" userId="1b9c4d1a-7bfa-40e0-a7e2-a9f244f9862c" providerId="ADAL" clId="{E129D9E4-6337-4222-BD24-9A9B9EEE39DF}" dt="2026-06-12T07:56:17.678" v="181" actId="478"/>
          <ac:graphicFrameMkLst>
            <pc:docMk/>
            <pc:sldMk cId="1851133669" sldId="303"/>
            <ac:graphicFrameMk id="4" creationId="{1B39B5AB-D0FE-7BD7-6EBA-D33703715341}"/>
          </ac:graphicFrameMkLst>
        </pc:graphicFrameChg>
        <pc:picChg chg="del">
          <ac:chgData name="Maria Sabino" userId="1b9c4d1a-7bfa-40e0-a7e2-a9f244f9862c" providerId="ADAL" clId="{E129D9E4-6337-4222-BD24-9A9B9EEE39DF}" dt="2026-06-12T07:56:19.831" v="182" actId="478"/>
          <ac:picMkLst>
            <pc:docMk/>
            <pc:sldMk cId="1851133669" sldId="303"/>
            <ac:picMk id="8" creationId="{838FCA5D-3856-8573-AB7B-EF883F1AAE1D}"/>
          </ac:picMkLst>
        </pc:picChg>
        <pc:picChg chg="add mod">
          <ac:chgData name="Maria Sabino" userId="1b9c4d1a-7bfa-40e0-a7e2-a9f244f9862c" providerId="ADAL" clId="{E129D9E4-6337-4222-BD24-9A9B9EEE39DF}" dt="2026-06-12T07:56:50.733" v="187" actId="1076"/>
          <ac:picMkLst>
            <pc:docMk/>
            <pc:sldMk cId="1851133669" sldId="303"/>
            <ac:picMk id="9" creationId="{EEEDB450-8198-6A9B-72CB-3D47E2BE0B70}"/>
          </ac:picMkLst>
        </pc:picChg>
      </pc:sldChg>
      <pc:sldChg chg="addSp delSp modSp add mod">
        <pc:chgData name="Maria Sabino" userId="1b9c4d1a-7bfa-40e0-a7e2-a9f244f9862c" providerId="ADAL" clId="{E129D9E4-6337-4222-BD24-9A9B9EEE39DF}" dt="2026-06-12T07:59:05.380" v="214" actId="1076"/>
        <pc:sldMkLst>
          <pc:docMk/>
          <pc:sldMk cId="1805045085" sldId="304"/>
        </pc:sldMkLst>
        <pc:spChg chg="mod">
          <ac:chgData name="Maria Sabino" userId="1b9c4d1a-7bfa-40e0-a7e2-a9f244f9862c" providerId="ADAL" clId="{E129D9E4-6337-4222-BD24-9A9B9EEE39DF}" dt="2026-06-12T07:57:52.595" v="196"/>
          <ac:spMkLst>
            <pc:docMk/>
            <pc:sldMk cId="1805045085" sldId="304"/>
            <ac:spMk id="2" creationId="{28A0D709-BED4-775E-774A-5433FB269B7A}"/>
          </ac:spMkLst>
        </pc:spChg>
        <pc:spChg chg="mod">
          <ac:chgData name="Maria Sabino" userId="1b9c4d1a-7bfa-40e0-a7e2-a9f244f9862c" providerId="ADAL" clId="{E129D9E4-6337-4222-BD24-9A9B9EEE39DF}" dt="2026-06-12T07:59:01.548" v="213" actId="27636"/>
          <ac:spMkLst>
            <pc:docMk/>
            <pc:sldMk cId="1805045085" sldId="304"/>
            <ac:spMk id="3" creationId="{96788D5D-CF4E-6A68-8CEF-74490ED1ACA0}"/>
          </ac:spMkLst>
        </pc:spChg>
        <pc:picChg chg="add mod">
          <ac:chgData name="Maria Sabino" userId="1b9c4d1a-7bfa-40e0-a7e2-a9f244f9862c" providerId="ADAL" clId="{E129D9E4-6337-4222-BD24-9A9B9EEE39DF}" dt="2026-06-12T07:59:05.380" v="214" actId="1076"/>
          <ac:picMkLst>
            <pc:docMk/>
            <pc:sldMk cId="1805045085" sldId="304"/>
            <ac:picMk id="6" creationId="{1E978842-06FA-FF61-6928-448BA53723E7}"/>
          </ac:picMkLst>
        </pc:picChg>
        <pc:picChg chg="del">
          <ac:chgData name="Maria Sabino" userId="1b9c4d1a-7bfa-40e0-a7e2-a9f244f9862c" providerId="ADAL" clId="{E129D9E4-6337-4222-BD24-9A9B9EEE39DF}" dt="2026-06-12T07:58:09.340" v="199" actId="478"/>
          <ac:picMkLst>
            <pc:docMk/>
            <pc:sldMk cId="1805045085" sldId="304"/>
            <ac:picMk id="9" creationId="{BA2F2F88-3616-C387-CC45-9DB0FF2B0EA6}"/>
          </ac:picMkLst>
        </pc:picChg>
      </pc:sldChg>
      <pc:sldChg chg="addSp delSp modSp add mod">
        <pc:chgData name="Maria Sabino" userId="1b9c4d1a-7bfa-40e0-a7e2-a9f244f9862c" providerId="ADAL" clId="{E129D9E4-6337-4222-BD24-9A9B9EEE39DF}" dt="2026-06-12T08:02:09.721" v="261" actId="207"/>
        <pc:sldMkLst>
          <pc:docMk/>
          <pc:sldMk cId="3702333620" sldId="305"/>
        </pc:sldMkLst>
        <pc:spChg chg="mod">
          <ac:chgData name="Maria Sabino" userId="1b9c4d1a-7bfa-40e0-a7e2-a9f244f9862c" providerId="ADAL" clId="{E129D9E4-6337-4222-BD24-9A9B9EEE39DF}" dt="2026-06-12T07:59:26.810" v="216"/>
          <ac:spMkLst>
            <pc:docMk/>
            <pc:sldMk cId="3702333620" sldId="305"/>
            <ac:spMk id="2" creationId="{32033C67-AF93-B9A4-66CB-0245AF25D1BD}"/>
          </ac:spMkLst>
        </pc:spChg>
        <pc:spChg chg="mod">
          <ac:chgData name="Maria Sabino" userId="1b9c4d1a-7bfa-40e0-a7e2-a9f244f9862c" providerId="ADAL" clId="{E129D9E4-6337-4222-BD24-9A9B9EEE39DF}" dt="2026-06-12T08:00:52.877" v="234" actId="27636"/>
          <ac:spMkLst>
            <pc:docMk/>
            <pc:sldMk cId="3702333620" sldId="305"/>
            <ac:spMk id="3" creationId="{0F4E1F90-1334-A6DB-0682-468DE803BF0B}"/>
          </ac:spMkLst>
        </pc:spChg>
        <pc:spChg chg="add mod">
          <ac:chgData name="Maria Sabino" userId="1b9c4d1a-7bfa-40e0-a7e2-a9f244f9862c" providerId="ADAL" clId="{E129D9E4-6337-4222-BD24-9A9B9EEE39DF}" dt="2026-06-12T08:02:09.721" v="261" actId="207"/>
          <ac:spMkLst>
            <pc:docMk/>
            <pc:sldMk cId="3702333620" sldId="305"/>
            <ac:spMk id="4" creationId="{326E75C4-F6B5-5D00-3B5C-198609FA9F0F}"/>
          </ac:spMkLst>
        </pc:spChg>
        <pc:picChg chg="del">
          <ac:chgData name="Maria Sabino" userId="1b9c4d1a-7bfa-40e0-a7e2-a9f244f9862c" providerId="ADAL" clId="{E129D9E4-6337-4222-BD24-9A9B9EEE39DF}" dt="2026-06-12T08:00:55.112" v="235" actId="478"/>
          <ac:picMkLst>
            <pc:docMk/>
            <pc:sldMk cId="3702333620" sldId="305"/>
            <ac:picMk id="6" creationId="{E286C088-FCB5-6536-6DC6-E02410315625}"/>
          </ac:picMkLst>
        </pc:picChg>
      </pc:sldChg>
      <pc:sldChg chg="addSp delSp modSp add mod">
        <pc:chgData name="Maria Sabino" userId="1b9c4d1a-7bfa-40e0-a7e2-a9f244f9862c" providerId="ADAL" clId="{E129D9E4-6337-4222-BD24-9A9B9EEE39DF}" dt="2026-06-12T08:04:29.110" v="287" actId="1076"/>
        <pc:sldMkLst>
          <pc:docMk/>
          <pc:sldMk cId="3258958415" sldId="306"/>
        </pc:sldMkLst>
        <pc:spChg chg="mod">
          <ac:chgData name="Maria Sabino" userId="1b9c4d1a-7bfa-40e0-a7e2-a9f244f9862c" providerId="ADAL" clId="{E129D9E4-6337-4222-BD24-9A9B9EEE39DF}" dt="2026-06-12T08:02:35.877" v="263"/>
          <ac:spMkLst>
            <pc:docMk/>
            <pc:sldMk cId="3258958415" sldId="306"/>
            <ac:spMk id="2" creationId="{99800802-CEC0-C441-A670-F148D52DFE6E}"/>
          </ac:spMkLst>
        </pc:spChg>
        <pc:spChg chg="mod">
          <ac:chgData name="Maria Sabino" userId="1b9c4d1a-7bfa-40e0-a7e2-a9f244f9862c" providerId="ADAL" clId="{E129D9E4-6337-4222-BD24-9A9B9EEE39DF}" dt="2026-06-12T08:03:56.247" v="282" actId="27636"/>
          <ac:spMkLst>
            <pc:docMk/>
            <pc:sldMk cId="3258958415" sldId="306"/>
            <ac:spMk id="3" creationId="{CE177827-2A23-D922-2F8B-516ED22EC5DE}"/>
          </ac:spMkLst>
        </pc:spChg>
        <pc:spChg chg="del">
          <ac:chgData name="Maria Sabino" userId="1b9c4d1a-7bfa-40e0-a7e2-a9f244f9862c" providerId="ADAL" clId="{E129D9E4-6337-4222-BD24-9A9B9EEE39DF}" dt="2026-06-12T08:04:06.333" v="285" actId="478"/>
          <ac:spMkLst>
            <pc:docMk/>
            <pc:sldMk cId="3258958415" sldId="306"/>
            <ac:spMk id="4" creationId="{5219BC0A-8B01-E89E-26DE-A3B0EE1A0A76}"/>
          </ac:spMkLst>
        </pc:spChg>
        <pc:picChg chg="add mod">
          <ac:chgData name="Maria Sabino" userId="1b9c4d1a-7bfa-40e0-a7e2-a9f244f9862c" providerId="ADAL" clId="{E129D9E4-6337-4222-BD24-9A9B9EEE39DF}" dt="2026-06-12T08:04:02.563" v="284" actId="1076"/>
          <ac:picMkLst>
            <pc:docMk/>
            <pc:sldMk cId="3258958415" sldId="306"/>
            <ac:picMk id="8" creationId="{5FA7921C-C3CA-5979-F35A-D949768D0213}"/>
          </ac:picMkLst>
        </pc:picChg>
        <pc:picChg chg="add mod">
          <ac:chgData name="Maria Sabino" userId="1b9c4d1a-7bfa-40e0-a7e2-a9f244f9862c" providerId="ADAL" clId="{E129D9E4-6337-4222-BD24-9A9B9EEE39DF}" dt="2026-06-12T08:04:29.110" v="287" actId="1076"/>
          <ac:picMkLst>
            <pc:docMk/>
            <pc:sldMk cId="3258958415" sldId="306"/>
            <ac:picMk id="10" creationId="{990D84C0-6062-0307-C8DB-3A4E09546BAE}"/>
          </ac:picMkLst>
        </pc:picChg>
      </pc:sldChg>
      <pc:sldChg chg="delSp modSp add mod">
        <pc:chgData name="Maria Sabino" userId="1b9c4d1a-7bfa-40e0-a7e2-a9f244f9862c" providerId="ADAL" clId="{E129D9E4-6337-4222-BD24-9A9B9EEE39DF}" dt="2026-06-12T08:05:56.650" v="301" actId="14100"/>
        <pc:sldMkLst>
          <pc:docMk/>
          <pc:sldMk cId="3879993746" sldId="307"/>
        </pc:sldMkLst>
        <pc:spChg chg="mod">
          <ac:chgData name="Maria Sabino" userId="1b9c4d1a-7bfa-40e0-a7e2-a9f244f9862c" providerId="ADAL" clId="{E129D9E4-6337-4222-BD24-9A9B9EEE39DF}" dt="2026-06-12T08:04:54.280" v="289"/>
          <ac:spMkLst>
            <pc:docMk/>
            <pc:sldMk cId="3879993746" sldId="307"/>
            <ac:spMk id="2" creationId="{16CD7C9C-E751-C6A6-17CF-DEF81E23BEEA}"/>
          </ac:spMkLst>
        </pc:spChg>
        <pc:spChg chg="mod">
          <ac:chgData name="Maria Sabino" userId="1b9c4d1a-7bfa-40e0-a7e2-a9f244f9862c" providerId="ADAL" clId="{E129D9E4-6337-4222-BD24-9A9B9EEE39DF}" dt="2026-06-12T08:05:56.650" v="301" actId="14100"/>
          <ac:spMkLst>
            <pc:docMk/>
            <pc:sldMk cId="3879993746" sldId="307"/>
            <ac:spMk id="3" creationId="{964061FA-0EDC-E1BF-5365-3128A33B20AD}"/>
          </ac:spMkLst>
        </pc:spChg>
        <pc:picChg chg="del">
          <ac:chgData name="Maria Sabino" userId="1b9c4d1a-7bfa-40e0-a7e2-a9f244f9862c" providerId="ADAL" clId="{E129D9E4-6337-4222-BD24-9A9B9EEE39DF}" dt="2026-06-12T08:05:49.896" v="298" actId="478"/>
          <ac:picMkLst>
            <pc:docMk/>
            <pc:sldMk cId="3879993746" sldId="307"/>
            <ac:picMk id="8" creationId="{52154415-C2A0-AA95-9013-1EFFAB529F56}"/>
          </ac:picMkLst>
        </pc:picChg>
        <pc:picChg chg="del">
          <ac:chgData name="Maria Sabino" userId="1b9c4d1a-7bfa-40e0-a7e2-a9f244f9862c" providerId="ADAL" clId="{E129D9E4-6337-4222-BD24-9A9B9EEE39DF}" dt="2026-06-12T08:05:49.030" v="297" actId="478"/>
          <ac:picMkLst>
            <pc:docMk/>
            <pc:sldMk cId="3879993746" sldId="307"/>
            <ac:picMk id="10" creationId="{EDB4E0D0-F6BA-6A75-A931-75B7AECBA1EB}"/>
          </ac:picMkLst>
        </pc:picChg>
      </pc:sldChg>
      <pc:sldChg chg="addSp modSp add mod">
        <pc:chgData name="Maria Sabino" userId="1b9c4d1a-7bfa-40e0-a7e2-a9f244f9862c" providerId="ADAL" clId="{E129D9E4-6337-4222-BD24-9A9B9EEE39DF}" dt="2026-06-12T08:08:10.822" v="358" actId="14100"/>
        <pc:sldMkLst>
          <pc:docMk/>
          <pc:sldMk cId="2367182068" sldId="308"/>
        </pc:sldMkLst>
        <pc:spChg chg="mod">
          <ac:chgData name="Maria Sabino" userId="1b9c4d1a-7bfa-40e0-a7e2-a9f244f9862c" providerId="ADAL" clId="{E129D9E4-6337-4222-BD24-9A9B9EEE39DF}" dt="2026-06-12T08:06:13.974" v="303"/>
          <ac:spMkLst>
            <pc:docMk/>
            <pc:sldMk cId="2367182068" sldId="308"/>
            <ac:spMk id="2" creationId="{421752B5-3EF5-53C1-7CA0-AFC8440DED49}"/>
          </ac:spMkLst>
        </pc:spChg>
        <pc:spChg chg="mod">
          <ac:chgData name="Maria Sabino" userId="1b9c4d1a-7bfa-40e0-a7e2-a9f244f9862c" providerId="ADAL" clId="{E129D9E4-6337-4222-BD24-9A9B9EEE39DF}" dt="2026-06-12T08:08:00.750" v="357" actId="20577"/>
          <ac:spMkLst>
            <pc:docMk/>
            <pc:sldMk cId="2367182068" sldId="308"/>
            <ac:spMk id="3" creationId="{34CB6BF8-7E40-C15F-6346-24F8666A6435}"/>
          </ac:spMkLst>
        </pc:spChg>
        <pc:picChg chg="add mod">
          <ac:chgData name="Maria Sabino" userId="1b9c4d1a-7bfa-40e0-a7e2-a9f244f9862c" providerId="ADAL" clId="{E129D9E4-6337-4222-BD24-9A9B9EEE39DF}" dt="2026-06-12T08:08:10.822" v="358" actId="14100"/>
          <ac:picMkLst>
            <pc:docMk/>
            <pc:sldMk cId="2367182068" sldId="308"/>
            <ac:picMk id="6" creationId="{7FAA7186-F662-817F-1411-3ECCBB83A1BB}"/>
          </ac:picMkLst>
        </pc:picChg>
      </pc:sldChg>
      <pc:sldChg chg="delSp modSp add mod">
        <pc:chgData name="Maria Sabino" userId="1b9c4d1a-7bfa-40e0-a7e2-a9f244f9862c" providerId="ADAL" clId="{E129D9E4-6337-4222-BD24-9A9B9EEE39DF}" dt="2026-06-12T08:09:43.145" v="390" actId="20577"/>
        <pc:sldMkLst>
          <pc:docMk/>
          <pc:sldMk cId="2981247078" sldId="309"/>
        </pc:sldMkLst>
        <pc:spChg chg="mod">
          <ac:chgData name="Maria Sabino" userId="1b9c4d1a-7bfa-40e0-a7e2-a9f244f9862c" providerId="ADAL" clId="{E129D9E4-6337-4222-BD24-9A9B9EEE39DF}" dt="2026-06-12T08:08:31.017" v="360"/>
          <ac:spMkLst>
            <pc:docMk/>
            <pc:sldMk cId="2981247078" sldId="309"/>
            <ac:spMk id="2" creationId="{24924E5B-25CC-BCAA-874A-2289F48F2883}"/>
          </ac:spMkLst>
        </pc:spChg>
        <pc:spChg chg="mod">
          <ac:chgData name="Maria Sabino" userId="1b9c4d1a-7bfa-40e0-a7e2-a9f244f9862c" providerId="ADAL" clId="{E129D9E4-6337-4222-BD24-9A9B9EEE39DF}" dt="2026-06-12T08:09:43.145" v="390" actId="20577"/>
          <ac:spMkLst>
            <pc:docMk/>
            <pc:sldMk cId="2981247078" sldId="309"/>
            <ac:spMk id="3" creationId="{06236937-AC5B-17B7-297A-5C6847E87800}"/>
          </ac:spMkLst>
        </pc:spChg>
        <pc:picChg chg="del">
          <ac:chgData name="Maria Sabino" userId="1b9c4d1a-7bfa-40e0-a7e2-a9f244f9862c" providerId="ADAL" clId="{E129D9E4-6337-4222-BD24-9A9B9EEE39DF}" dt="2026-06-12T08:08:39.933" v="361" actId="478"/>
          <ac:picMkLst>
            <pc:docMk/>
            <pc:sldMk cId="2981247078" sldId="309"/>
            <ac:picMk id="6" creationId="{20317F5C-AA11-5B81-27BD-5F2A58960A8C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F68007-AA44-4267-B87E-C7D7CF547922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pt-PT"/>
        </a:p>
      </dgm:t>
    </dgm:pt>
    <dgm:pt modelId="{DD76EA3E-6266-4B4E-89B2-B98E16F8AD39}">
      <dgm:prSet phldrT="[Text]"/>
      <dgm:spPr/>
      <dgm:t>
        <a:bodyPr/>
        <a:lstStyle/>
        <a:p>
          <a:pPr>
            <a:buNone/>
          </a:pPr>
          <a:r>
            <a:rPr lang="pt-PT" b="1" dirty="0"/>
            <a:t>Digitalisation</a:t>
          </a:r>
          <a:endParaRPr lang="pt-PT" dirty="0"/>
        </a:p>
      </dgm:t>
    </dgm:pt>
    <dgm:pt modelId="{060E73DB-3AE9-4CDF-99F5-31DA83179665}" type="parTrans" cxnId="{8D287FED-8464-430B-9F25-7B631EABC6C9}">
      <dgm:prSet/>
      <dgm:spPr/>
      <dgm:t>
        <a:bodyPr/>
        <a:lstStyle/>
        <a:p>
          <a:endParaRPr lang="pt-PT"/>
        </a:p>
      </dgm:t>
    </dgm:pt>
    <dgm:pt modelId="{E1CB8DD3-6982-4716-9DA3-68E31B5B5EF7}" type="sibTrans" cxnId="{8D287FED-8464-430B-9F25-7B631EABC6C9}">
      <dgm:prSet/>
      <dgm:spPr/>
      <dgm:t>
        <a:bodyPr/>
        <a:lstStyle/>
        <a:p>
          <a:endParaRPr lang="pt-PT"/>
        </a:p>
      </dgm:t>
    </dgm:pt>
    <dgm:pt modelId="{93C63A34-CB3B-4B68-B635-8A6FE2181E68}">
      <dgm:prSet phldrT="[Text]"/>
      <dgm:spPr/>
      <dgm:t>
        <a:bodyPr/>
        <a:lstStyle/>
        <a:p>
          <a:pPr>
            <a:buNone/>
          </a:pPr>
          <a:r>
            <a:rPr lang="pt-PT" b="1" dirty="0"/>
            <a:t>Sustainability</a:t>
          </a:r>
          <a:endParaRPr lang="pt-PT" dirty="0"/>
        </a:p>
      </dgm:t>
    </dgm:pt>
    <dgm:pt modelId="{FBF85A2C-70E3-4F03-9A4F-D993722E3ADA}" type="parTrans" cxnId="{AC970A4E-9325-4785-B14D-15F2EF6911FD}">
      <dgm:prSet/>
      <dgm:spPr/>
      <dgm:t>
        <a:bodyPr/>
        <a:lstStyle/>
        <a:p>
          <a:endParaRPr lang="pt-PT"/>
        </a:p>
      </dgm:t>
    </dgm:pt>
    <dgm:pt modelId="{6138EECA-E3D0-4991-918B-104CE5D0BED9}" type="sibTrans" cxnId="{AC970A4E-9325-4785-B14D-15F2EF6911FD}">
      <dgm:prSet/>
      <dgm:spPr/>
      <dgm:t>
        <a:bodyPr/>
        <a:lstStyle/>
        <a:p>
          <a:endParaRPr lang="pt-PT"/>
        </a:p>
      </dgm:t>
    </dgm:pt>
    <dgm:pt modelId="{16BEFD44-2F3D-440B-8BF1-23EF48C3851C}">
      <dgm:prSet phldrT="[Text]"/>
      <dgm:spPr/>
      <dgm:t>
        <a:bodyPr/>
        <a:lstStyle/>
        <a:p>
          <a:pPr>
            <a:buNone/>
          </a:pPr>
          <a:r>
            <a:rPr lang="pt-PT" b="1" dirty="0"/>
            <a:t>Coordination</a:t>
          </a:r>
          <a:endParaRPr lang="pt-PT" dirty="0"/>
        </a:p>
      </dgm:t>
    </dgm:pt>
    <dgm:pt modelId="{C06F91BA-5204-4A90-83E8-D2D605C4B1B1}" type="parTrans" cxnId="{818AC812-7FAF-4171-912D-9E4EDF537B66}">
      <dgm:prSet/>
      <dgm:spPr/>
      <dgm:t>
        <a:bodyPr/>
        <a:lstStyle/>
        <a:p>
          <a:endParaRPr lang="pt-PT"/>
        </a:p>
      </dgm:t>
    </dgm:pt>
    <dgm:pt modelId="{ECAB04C8-5F24-4860-AB7A-253E7D4447AD}" type="sibTrans" cxnId="{818AC812-7FAF-4171-912D-9E4EDF537B66}">
      <dgm:prSet/>
      <dgm:spPr/>
      <dgm:t>
        <a:bodyPr/>
        <a:lstStyle/>
        <a:p>
          <a:endParaRPr lang="pt-PT"/>
        </a:p>
      </dgm:t>
    </dgm:pt>
    <dgm:pt modelId="{7EF05359-EE09-49C8-B573-844755E1B42F}">
      <dgm:prSet/>
      <dgm:spPr/>
      <dgm:t>
        <a:bodyPr/>
        <a:lstStyle/>
        <a:p>
          <a:pPr>
            <a:buNone/>
          </a:pPr>
          <a:r>
            <a:rPr lang="pt-PT" dirty="0"/>
            <a:t>Port 4.0, IoT, and smart-port technologies reshaping operations</a:t>
          </a:r>
        </a:p>
      </dgm:t>
    </dgm:pt>
    <dgm:pt modelId="{48EBE93B-08F5-4033-9651-E1376729A803}" type="parTrans" cxnId="{A4414935-3BCB-4999-AF9F-6EF2B462D2B9}">
      <dgm:prSet/>
      <dgm:spPr/>
      <dgm:t>
        <a:bodyPr/>
        <a:lstStyle/>
        <a:p>
          <a:endParaRPr lang="pt-PT"/>
        </a:p>
      </dgm:t>
    </dgm:pt>
    <dgm:pt modelId="{C5C67D64-7051-41B3-B36A-06DC7BF64E75}" type="sibTrans" cxnId="{A4414935-3BCB-4999-AF9F-6EF2B462D2B9}">
      <dgm:prSet/>
      <dgm:spPr/>
      <dgm:t>
        <a:bodyPr/>
        <a:lstStyle/>
        <a:p>
          <a:endParaRPr lang="pt-PT"/>
        </a:p>
      </dgm:t>
    </dgm:pt>
    <dgm:pt modelId="{F710E3F7-BFCA-4B9C-9AB3-8D48BFE9AEB0}">
      <dgm:prSet/>
      <dgm:spPr/>
      <dgm:t>
        <a:bodyPr/>
        <a:lstStyle/>
        <a:p>
          <a:pPr>
            <a:buNone/>
          </a:pPr>
          <a:r>
            <a:rPr lang="pt-PT" dirty="0"/>
            <a:t>Decarbonisation, circular economy, and Blue Economy pressures</a:t>
          </a:r>
        </a:p>
      </dgm:t>
    </dgm:pt>
    <dgm:pt modelId="{C13CA272-0FF7-40E4-A545-56B85921E590}" type="parTrans" cxnId="{C36E462A-6318-4516-9FEB-691DDEC5082B}">
      <dgm:prSet/>
      <dgm:spPr/>
      <dgm:t>
        <a:bodyPr/>
        <a:lstStyle/>
        <a:p>
          <a:endParaRPr lang="pt-PT"/>
        </a:p>
      </dgm:t>
    </dgm:pt>
    <dgm:pt modelId="{74C6B3ED-1DD8-4D0B-9852-F9AE4C2A8AAC}" type="sibTrans" cxnId="{C36E462A-6318-4516-9FEB-691DDEC5082B}">
      <dgm:prSet/>
      <dgm:spPr/>
      <dgm:t>
        <a:bodyPr/>
        <a:lstStyle/>
        <a:p>
          <a:endParaRPr lang="pt-PT"/>
        </a:p>
      </dgm:t>
    </dgm:pt>
    <dgm:pt modelId="{4BDDAF7A-45F0-4758-824E-A29A4A8A7BB2}">
      <dgm:prSet/>
      <dgm:spPr/>
      <dgm:t>
        <a:bodyPr/>
        <a:lstStyle/>
        <a:p>
          <a:pPr>
            <a:buNone/>
          </a:pPr>
          <a:r>
            <a:rPr lang="pt-PT" dirty="0"/>
            <a:t>Aligning heterogeneous actors across fragmented ecosystems</a:t>
          </a:r>
        </a:p>
      </dgm:t>
    </dgm:pt>
    <dgm:pt modelId="{8FA5D4E3-05D2-41FD-B587-C13BA3D1029D}" type="parTrans" cxnId="{3CFF2A24-90B9-4BE3-816C-104729B2DA26}">
      <dgm:prSet/>
      <dgm:spPr/>
      <dgm:t>
        <a:bodyPr/>
        <a:lstStyle/>
        <a:p>
          <a:endParaRPr lang="pt-PT"/>
        </a:p>
      </dgm:t>
    </dgm:pt>
    <dgm:pt modelId="{CDFA23A2-8AF1-422A-A18E-55F428447F71}" type="sibTrans" cxnId="{3CFF2A24-90B9-4BE3-816C-104729B2DA26}">
      <dgm:prSet/>
      <dgm:spPr/>
      <dgm:t>
        <a:bodyPr/>
        <a:lstStyle/>
        <a:p>
          <a:endParaRPr lang="pt-PT"/>
        </a:p>
      </dgm:t>
    </dgm:pt>
    <dgm:pt modelId="{01C68DF3-46D3-45AF-909E-F99ECF7E8D3E}" type="pres">
      <dgm:prSet presAssocID="{F7F68007-AA44-4267-B87E-C7D7CF547922}" presName="Name0" presStyleCnt="0">
        <dgm:presLayoutVars>
          <dgm:dir/>
          <dgm:animLvl val="lvl"/>
          <dgm:resizeHandles val="exact"/>
        </dgm:presLayoutVars>
      </dgm:prSet>
      <dgm:spPr/>
    </dgm:pt>
    <dgm:pt modelId="{C7B955AA-87F6-4E89-99D9-4FDF625D1019}" type="pres">
      <dgm:prSet presAssocID="{DD76EA3E-6266-4B4E-89B2-B98E16F8AD39}" presName="composite" presStyleCnt="0"/>
      <dgm:spPr/>
    </dgm:pt>
    <dgm:pt modelId="{E6EB96EA-5C1A-44B6-97C1-36A544ECAE22}" type="pres">
      <dgm:prSet presAssocID="{DD76EA3E-6266-4B4E-89B2-B98E16F8AD39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827FA26-4A8E-4CD8-A551-D49A8A941711}" type="pres">
      <dgm:prSet presAssocID="{DD76EA3E-6266-4B4E-89B2-B98E16F8AD39}" presName="desTx" presStyleLbl="revTx" presStyleIdx="0" presStyleCnt="3">
        <dgm:presLayoutVars>
          <dgm:bulletEnabled val="1"/>
        </dgm:presLayoutVars>
      </dgm:prSet>
      <dgm:spPr/>
    </dgm:pt>
    <dgm:pt modelId="{FD21D13A-2134-402B-95FC-258E00B5A4A0}" type="pres">
      <dgm:prSet presAssocID="{E1CB8DD3-6982-4716-9DA3-68E31B5B5EF7}" presName="space" presStyleCnt="0"/>
      <dgm:spPr/>
    </dgm:pt>
    <dgm:pt modelId="{C8A04C8F-E1B6-4C85-87C1-2F71035AB0FE}" type="pres">
      <dgm:prSet presAssocID="{93C63A34-CB3B-4B68-B635-8A6FE2181E68}" presName="composite" presStyleCnt="0"/>
      <dgm:spPr/>
    </dgm:pt>
    <dgm:pt modelId="{2D71137D-DA92-4F4A-92AB-FBF6F18F579A}" type="pres">
      <dgm:prSet presAssocID="{93C63A34-CB3B-4B68-B635-8A6FE2181E68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7FF4431B-C385-4281-AEE2-E123E0763BAD}" type="pres">
      <dgm:prSet presAssocID="{93C63A34-CB3B-4B68-B635-8A6FE2181E68}" presName="desTx" presStyleLbl="revTx" presStyleIdx="1" presStyleCnt="3">
        <dgm:presLayoutVars>
          <dgm:bulletEnabled val="1"/>
        </dgm:presLayoutVars>
      </dgm:prSet>
      <dgm:spPr/>
    </dgm:pt>
    <dgm:pt modelId="{C17085A8-C988-47C9-854F-3DD752E89EAA}" type="pres">
      <dgm:prSet presAssocID="{6138EECA-E3D0-4991-918B-104CE5D0BED9}" presName="space" presStyleCnt="0"/>
      <dgm:spPr/>
    </dgm:pt>
    <dgm:pt modelId="{B13D1139-66D7-40F0-AA12-AEFAEE851CF3}" type="pres">
      <dgm:prSet presAssocID="{16BEFD44-2F3D-440B-8BF1-23EF48C3851C}" presName="composite" presStyleCnt="0"/>
      <dgm:spPr/>
    </dgm:pt>
    <dgm:pt modelId="{1DE70D46-5609-40F3-95E7-D46484B8D974}" type="pres">
      <dgm:prSet presAssocID="{16BEFD44-2F3D-440B-8BF1-23EF48C3851C}" presName="par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FD66F332-387B-4A5A-B81A-367F75541CAB}" type="pres">
      <dgm:prSet presAssocID="{16BEFD44-2F3D-440B-8BF1-23EF48C3851C}" presName="desTx" presStyleLbl="revTx" presStyleIdx="2" presStyleCnt="3">
        <dgm:presLayoutVars>
          <dgm:bulletEnabled val="1"/>
        </dgm:presLayoutVars>
      </dgm:prSet>
      <dgm:spPr/>
    </dgm:pt>
  </dgm:ptLst>
  <dgm:cxnLst>
    <dgm:cxn modelId="{818AC812-7FAF-4171-912D-9E4EDF537B66}" srcId="{F7F68007-AA44-4267-B87E-C7D7CF547922}" destId="{16BEFD44-2F3D-440B-8BF1-23EF48C3851C}" srcOrd="2" destOrd="0" parTransId="{C06F91BA-5204-4A90-83E8-D2D605C4B1B1}" sibTransId="{ECAB04C8-5F24-4860-AB7A-253E7D4447AD}"/>
    <dgm:cxn modelId="{3CFF2A24-90B9-4BE3-816C-104729B2DA26}" srcId="{16BEFD44-2F3D-440B-8BF1-23EF48C3851C}" destId="{4BDDAF7A-45F0-4758-824E-A29A4A8A7BB2}" srcOrd="0" destOrd="0" parTransId="{8FA5D4E3-05D2-41FD-B587-C13BA3D1029D}" sibTransId="{CDFA23A2-8AF1-422A-A18E-55F428447F71}"/>
    <dgm:cxn modelId="{C36E462A-6318-4516-9FEB-691DDEC5082B}" srcId="{93C63A34-CB3B-4B68-B635-8A6FE2181E68}" destId="{F710E3F7-BFCA-4B9C-9AB3-8D48BFE9AEB0}" srcOrd="0" destOrd="0" parTransId="{C13CA272-0FF7-40E4-A545-56B85921E590}" sibTransId="{74C6B3ED-1DD8-4D0B-9852-F9AE4C2A8AAC}"/>
    <dgm:cxn modelId="{A4414935-3BCB-4999-AF9F-6EF2B462D2B9}" srcId="{DD76EA3E-6266-4B4E-89B2-B98E16F8AD39}" destId="{7EF05359-EE09-49C8-B573-844755E1B42F}" srcOrd="0" destOrd="0" parTransId="{48EBE93B-08F5-4033-9651-E1376729A803}" sibTransId="{C5C67D64-7051-41B3-B36A-06DC7BF64E75}"/>
    <dgm:cxn modelId="{3A028465-D481-4A08-AFA4-7A58AF9CCA3C}" type="presOf" srcId="{16BEFD44-2F3D-440B-8BF1-23EF48C3851C}" destId="{1DE70D46-5609-40F3-95E7-D46484B8D974}" srcOrd="0" destOrd="0" presId="urn:microsoft.com/office/officeart/2005/8/layout/chevron1"/>
    <dgm:cxn modelId="{AC970A4E-9325-4785-B14D-15F2EF6911FD}" srcId="{F7F68007-AA44-4267-B87E-C7D7CF547922}" destId="{93C63A34-CB3B-4B68-B635-8A6FE2181E68}" srcOrd="1" destOrd="0" parTransId="{FBF85A2C-70E3-4F03-9A4F-D993722E3ADA}" sibTransId="{6138EECA-E3D0-4991-918B-104CE5D0BED9}"/>
    <dgm:cxn modelId="{5080C6B6-C799-4FB8-B0EE-50A414AFEE11}" type="presOf" srcId="{7EF05359-EE09-49C8-B573-844755E1B42F}" destId="{6827FA26-4A8E-4CD8-A551-D49A8A941711}" srcOrd="0" destOrd="0" presId="urn:microsoft.com/office/officeart/2005/8/layout/chevron1"/>
    <dgm:cxn modelId="{D17F30BB-1BDB-4D7C-BB37-531CD1491C00}" type="presOf" srcId="{F710E3F7-BFCA-4B9C-9AB3-8D48BFE9AEB0}" destId="{7FF4431B-C385-4281-AEE2-E123E0763BAD}" srcOrd="0" destOrd="0" presId="urn:microsoft.com/office/officeart/2005/8/layout/chevron1"/>
    <dgm:cxn modelId="{F1DFC5D4-5CA0-4AC1-97CE-61FECDEA4D25}" type="presOf" srcId="{4BDDAF7A-45F0-4758-824E-A29A4A8A7BB2}" destId="{FD66F332-387B-4A5A-B81A-367F75541CAB}" srcOrd="0" destOrd="0" presId="urn:microsoft.com/office/officeart/2005/8/layout/chevron1"/>
    <dgm:cxn modelId="{34E6AEE9-1309-4B32-A825-DF4D562D29FC}" type="presOf" srcId="{DD76EA3E-6266-4B4E-89B2-B98E16F8AD39}" destId="{E6EB96EA-5C1A-44B6-97C1-36A544ECAE22}" srcOrd="0" destOrd="0" presId="urn:microsoft.com/office/officeart/2005/8/layout/chevron1"/>
    <dgm:cxn modelId="{9B111BED-8EF7-4D7E-A69F-974C2B60E199}" type="presOf" srcId="{F7F68007-AA44-4267-B87E-C7D7CF547922}" destId="{01C68DF3-46D3-45AF-909E-F99ECF7E8D3E}" srcOrd="0" destOrd="0" presId="urn:microsoft.com/office/officeart/2005/8/layout/chevron1"/>
    <dgm:cxn modelId="{8D287FED-8464-430B-9F25-7B631EABC6C9}" srcId="{F7F68007-AA44-4267-B87E-C7D7CF547922}" destId="{DD76EA3E-6266-4B4E-89B2-B98E16F8AD39}" srcOrd="0" destOrd="0" parTransId="{060E73DB-3AE9-4CDF-99F5-31DA83179665}" sibTransId="{E1CB8DD3-6982-4716-9DA3-68E31B5B5EF7}"/>
    <dgm:cxn modelId="{803505EF-BC22-4502-8C8E-6C0972FB8A22}" type="presOf" srcId="{93C63A34-CB3B-4B68-B635-8A6FE2181E68}" destId="{2D71137D-DA92-4F4A-92AB-FBF6F18F579A}" srcOrd="0" destOrd="0" presId="urn:microsoft.com/office/officeart/2005/8/layout/chevron1"/>
    <dgm:cxn modelId="{C9395906-1AF5-494B-8C2C-D9C1FD3DB1E4}" type="presParOf" srcId="{01C68DF3-46D3-45AF-909E-F99ECF7E8D3E}" destId="{C7B955AA-87F6-4E89-99D9-4FDF625D1019}" srcOrd="0" destOrd="0" presId="urn:microsoft.com/office/officeart/2005/8/layout/chevron1"/>
    <dgm:cxn modelId="{8635ED18-7644-4BD3-B83B-74F5E611991E}" type="presParOf" srcId="{C7B955AA-87F6-4E89-99D9-4FDF625D1019}" destId="{E6EB96EA-5C1A-44B6-97C1-36A544ECAE22}" srcOrd="0" destOrd="0" presId="urn:microsoft.com/office/officeart/2005/8/layout/chevron1"/>
    <dgm:cxn modelId="{74A598CB-D290-4FB8-B31F-26BBF5EB528D}" type="presParOf" srcId="{C7B955AA-87F6-4E89-99D9-4FDF625D1019}" destId="{6827FA26-4A8E-4CD8-A551-D49A8A941711}" srcOrd="1" destOrd="0" presId="urn:microsoft.com/office/officeart/2005/8/layout/chevron1"/>
    <dgm:cxn modelId="{0CE56FCE-B22D-4EF3-B490-EACB0430B59C}" type="presParOf" srcId="{01C68DF3-46D3-45AF-909E-F99ECF7E8D3E}" destId="{FD21D13A-2134-402B-95FC-258E00B5A4A0}" srcOrd="1" destOrd="0" presId="urn:microsoft.com/office/officeart/2005/8/layout/chevron1"/>
    <dgm:cxn modelId="{EDA7D8CF-924C-4A24-9392-ADBE5CE70FFB}" type="presParOf" srcId="{01C68DF3-46D3-45AF-909E-F99ECF7E8D3E}" destId="{C8A04C8F-E1B6-4C85-87C1-2F71035AB0FE}" srcOrd="2" destOrd="0" presId="urn:microsoft.com/office/officeart/2005/8/layout/chevron1"/>
    <dgm:cxn modelId="{11D76303-DE9A-405C-A015-92476CE9F691}" type="presParOf" srcId="{C8A04C8F-E1B6-4C85-87C1-2F71035AB0FE}" destId="{2D71137D-DA92-4F4A-92AB-FBF6F18F579A}" srcOrd="0" destOrd="0" presId="urn:microsoft.com/office/officeart/2005/8/layout/chevron1"/>
    <dgm:cxn modelId="{40294F75-55C6-4189-9C16-FEE748B99BC3}" type="presParOf" srcId="{C8A04C8F-E1B6-4C85-87C1-2F71035AB0FE}" destId="{7FF4431B-C385-4281-AEE2-E123E0763BAD}" srcOrd="1" destOrd="0" presId="urn:microsoft.com/office/officeart/2005/8/layout/chevron1"/>
    <dgm:cxn modelId="{47569173-7874-4E35-9789-5A7A7E0F4DFE}" type="presParOf" srcId="{01C68DF3-46D3-45AF-909E-F99ECF7E8D3E}" destId="{C17085A8-C988-47C9-854F-3DD752E89EAA}" srcOrd="3" destOrd="0" presId="urn:microsoft.com/office/officeart/2005/8/layout/chevron1"/>
    <dgm:cxn modelId="{86573C73-CF39-4101-BA63-6D25B9977BDE}" type="presParOf" srcId="{01C68DF3-46D3-45AF-909E-F99ECF7E8D3E}" destId="{B13D1139-66D7-40F0-AA12-AEFAEE851CF3}" srcOrd="4" destOrd="0" presId="urn:microsoft.com/office/officeart/2005/8/layout/chevron1"/>
    <dgm:cxn modelId="{BD70F954-E3A6-4783-B3BC-89F3B8B09C09}" type="presParOf" srcId="{B13D1139-66D7-40F0-AA12-AEFAEE851CF3}" destId="{1DE70D46-5609-40F3-95E7-D46484B8D974}" srcOrd="0" destOrd="0" presId="urn:microsoft.com/office/officeart/2005/8/layout/chevron1"/>
    <dgm:cxn modelId="{A9F74C08-2FC1-41CF-9B08-1BB605759F31}" type="presParOf" srcId="{B13D1139-66D7-40F0-AA12-AEFAEE851CF3}" destId="{FD66F332-387B-4A5A-B81A-367F75541CAB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7F68007-AA44-4267-B87E-C7D7CF547922}" type="doc">
      <dgm:prSet loTypeId="urn:microsoft.com/office/officeart/2005/8/layout/chevron1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pt-PT"/>
        </a:p>
      </dgm:t>
    </dgm:pt>
    <dgm:pt modelId="{DD76EA3E-6266-4B4E-89B2-B98E16F8AD39}">
      <dgm:prSet phldrT="[Text]"/>
      <dgm:spPr/>
      <dgm:t>
        <a:bodyPr/>
        <a:lstStyle/>
        <a:p>
          <a:pPr>
            <a:buNone/>
          </a:pPr>
          <a:r>
            <a:rPr lang="pt-PT" b="1"/>
            <a:t>Inbound OI</a:t>
          </a:r>
          <a:endParaRPr lang="pt-PT" dirty="0"/>
        </a:p>
      </dgm:t>
    </dgm:pt>
    <dgm:pt modelId="{060E73DB-3AE9-4CDF-99F5-31DA83179665}" type="parTrans" cxnId="{8D287FED-8464-430B-9F25-7B631EABC6C9}">
      <dgm:prSet/>
      <dgm:spPr/>
      <dgm:t>
        <a:bodyPr/>
        <a:lstStyle/>
        <a:p>
          <a:endParaRPr lang="pt-PT"/>
        </a:p>
      </dgm:t>
    </dgm:pt>
    <dgm:pt modelId="{E1CB8DD3-6982-4716-9DA3-68E31B5B5EF7}" type="sibTrans" cxnId="{8D287FED-8464-430B-9F25-7B631EABC6C9}">
      <dgm:prSet/>
      <dgm:spPr/>
      <dgm:t>
        <a:bodyPr/>
        <a:lstStyle/>
        <a:p>
          <a:endParaRPr lang="pt-PT"/>
        </a:p>
      </dgm:t>
    </dgm:pt>
    <dgm:pt modelId="{93C63A34-CB3B-4B68-B635-8A6FE2181E68}">
      <dgm:prSet phldrT="[Text]"/>
      <dgm:spPr/>
      <dgm:t>
        <a:bodyPr/>
        <a:lstStyle/>
        <a:p>
          <a:pPr>
            <a:buNone/>
          </a:pPr>
          <a:r>
            <a:rPr lang="pt-PT" b="1"/>
            <a:t>Outbound OI</a:t>
          </a:r>
          <a:endParaRPr lang="pt-PT" dirty="0"/>
        </a:p>
      </dgm:t>
    </dgm:pt>
    <dgm:pt modelId="{FBF85A2C-70E3-4F03-9A4F-D993722E3ADA}" type="parTrans" cxnId="{AC970A4E-9325-4785-B14D-15F2EF6911FD}">
      <dgm:prSet/>
      <dgm:spPr/>
      <dgm:t>
        <a:bodyPr/>
        <a:lstStyle/>
        <a:p>
          <a:endParaRPr lang="pt-PT"/>
        </a:p>
      </dgm:t>
    </dgm:pt>
    <dgm:pt modelId="{6138EECA-E3D0-4991-918B-104CE5D0BED9}" type="sibTrans" cxnId="{AC970A4E-9325-4785-B14D-15F2EF6911FD}">
      <dgm:prSet/>
      <dgm:spPr/>
      <dgm:t>
        <a:bodyPr/>
        <a:lstStyle/>
        <a:p>
          <a:endParaRPr lang="pt-PT"/>
        </a:p>
      </dgm:t>
    </dgm:pt>
    <dgm:pt modelId="{16BEFD44-2F3D-440B-8BF1-23EF48C3851C}">
      <dgm:prSet phldrT="[Text]"/>
      <dgm:spPr/>
      <dgm:t>
        <a:bodyPr/>
        <a:lstStyle/>
        <a:p>
          <a:pPr>
            <a:buNone/>
          </a:pPr>
          <a:r>
            <a:rPr lang="pt-PT" b="1"/>
            <a:t>Coupled OI</a:t>
          </a:r>
          <a:endParaRPr lang="pt-PT" dirty="0"/>
        </a:p>
      </dgm:t>
    </dgm:pt>
    <dgm:pt modelId="{C06F91BA-5204-4A90-83E8-D2D605C4B1B1}" type="parTrans" cxnId="{818AC812-7FAF-4171-912D-9E4EDF537B66}">
      <dgm:prSet/>
      <dgm:spPr/>
      <dgm:t>
        <a:bodyPr/>
        <a:lstStyle/>
        <a:p>
          <a:endParaRPr lang="pt-PT"/>
        </a:p>
      </dgm:t>
    </dgm:pt>
    <dgm:pt modelId="{ECAB04C8-5F24-4860-AB7A-253E7D4447AD}" type="sibTrans" cxnId="{818AC812-7FAF-4171-912D-9E4EDF537B66}">
      <dgm:prSet/>
      <dgm:spPr/>
      <dgm:t>
        <a:bodyPr/>
        <a:lstStyle/>
        <a:p>
          <a:endParaRPr lang="pt-PT"/>
        </a:p>
      </dgm:t>
    </dgm:pt>
    <dgm:pt modelId="{9F6E0333-9FAE-41F8-8159-256E2F422F2A}">
      <dgm:prSet/>
      <dgm:spPr/>
      <dgm:t>
        <a:bodyPr/>
        <a:lstStyle/>
        <a:p>
          <a:pPr>
            <a:buNone/>
          </a:pPr>
          <a:r>
            <a:rPr lang="pt-PT" dirty="0"/>
            <a:t>External ideas and technologies absorbed internally</a:t>
          </a:r>
        </a:p>
      </dgm:t>
    </dgm:pt>
    <dgm:pt modelId="{437CC1B0-E78E-4348-A0CC-53FEDC079FCD}" type="parTrans" cxnId="{6F25ED0B-AA35-4482-B917-539922BA1C01}">
      <dgm:prSet/>
      <dgm:spPr/>
      <dgm:t>
        <a:bodyPr/>
        <a:lstStyle/>
        <a:p>
          <a:endParaRPr lang="pt-PT"/>
        </a:p>
      </dgm:t>
    </dgm:pt>
    <dgm:pt modelId="{1F00DB40-8C12-495A-9E8A-1E1661410B34}" type="sibTrans" cxnId="{6F25ED0B-AA35-4482-B917-539922BA1C01}">
      <dgm:prSet/>
      <dgm:spPr/>
      <dgm:t>
        <a:bodyPr/>
        <a:lstStyle/>
        <a:p>
          <a:endParaRPr lang="pt-PT"/>
        </a:p>
      </dgm:t>
    </dgm:pt>
    <dgm:pt modelId="{7AEBDD87-FE03-4FAA-9943-6CBFD4CEF0B9}">
      <dgm:prSet/>
      <dgm:spPr/>
      <dgm:t>
        <a:bodyPr/>
        <a:lstStyle/>
        <a:p>
          <a:pPr>
            <a:buNone/>
          </a:pPr>
          <a:r>
            <a:rPr lang="pt-PT" dirty="0"/>
            <a:t>Internal knowledge exploited externally</a:t>
          </a:r>
        </a:p>
      </dgm:t>
    </dgm:pt>
    <dgm:pt modelId="{7D5A5A05-BB55-4131-85BF-349C6B3B4BF3}" type="parTrans" cxnId="{B6B432D7-4486-4D55-8309-1A81A3DCD46C}">
      <dgm:prSet/>
      <dgm:spPr/>
      <dgm:t>
        <a:bodyPr/>
        <a:lstStyle/>
        <a:p>
          <a:endParaRPr lang="pt-PT"/>
        </a:p>
      </dgm:t>
    </dgm:pt>
    <dgm:pt modelId="{C4C2BB26-2142-4BAF-B9A1-C5228366AE43}" type="sibTrans" cxnId="{B6B432D7-4486-4D55-8309-1A81A3DCD46C}">
      <dgm:prSet/>
      <dgm:spPr/>
      <dgm:t>
        <a:bodyPr/>
        <a:lstStyle/>
        <a:p>
          <a:endParaRPr lang="pt-PT"/>
        </a:p>
      </dgm:t>
    </dgm:pt>
    <dgm:pt modelId="{EA1E6B20-C75B-451D-8089-AA0A9BBAF0E8}">
      <dgm:prSet/>
      <dgm:spPr/>
      <dgm:t>
        <a:bodyPr/>
        <a:lstStyle/>
        <a:p>
          <a:pPr>
            <a:buNone/>
          </a:pPr>
          <a:r>
            <a:rPr lang="pt-PT" dirty="0"/>
            <a:t>Collaborative partnerships and knowledge sharing</a:t>
          </a:r>
        </a:p>
      </dgm:t>
    </dgm:pt>
    <dgm:pt modelId="{80A6585D-0624-4901-99CE-8A0AACC3A2BE}" type="parTrans" cxnId="{59AF0BEC-F7C3-40B1-88DF-608B28796BD2}">
      <dgm:prSet/>
      <dgm:spPr/>
      <dgm:t>
        <a:bodyPr/>
        <a:lstStyle/>
        <a:p>
          <a:endParaRPr lang="pt-PT"/>
        </a:p>
      </dgm:t>
    </dgm:pt>
    <dgm:pt modelId="{05F5B0BB-693D-4F70-A9CD-E4A65C71FBBD}" type="sibTrans" cxnId="{59AF0BEC-F7C3-40B1-88DF-608B28796BD2}">
      <dgm:prSet/>
      <dgm:spPr/>
      <dgm:t>
        <a:bodyPr/>
        <a:lstStyle/>
        <a:p>
          <a:endParaRPr lang="pt-PT"/>
        </a:p>
      </dgm:t>
    </dgm:pt>
    <dgm:pt modelId="{01C68DF3-46D3-45AF-909E-F99ECF7E8D3E}" type="pres">
      <dgm:prSet presAssocID="{F7F68007-AA44-4267-B87E-C7D7CF547922}" presName="Name0" presStyleCnt="0">
        <dgm:presLayoutVars>
          <dgm:dir/>
          <dgm:animLvl val="lvl"/>
          <dgm:resizeHandles val="exact"/>
        </dgm:presLayoutVars>
      </dgm:prSet>
      <dgm:spPr/>
    </dgm:pt>
    <dgm:pt modelId="{C7B955AA-87F6-4E89-99D9-4FDF625D1019}" type="pres">
      <dgm:prSet presAssocID="{DD76EA3E-6266-4B4E-89B2-B98E16F8AD39}" presName="composite" presStyleCnt="0"/>
      <dgm:spPr/>
    </dgm:pt>
    <dgm:pt modelId="{E6EB96EA-5C1A-44B6-97C1-36A544ECAE22}" type="pres">
      <dgm:prSet presAssocID="{DD76EA3E-6266-4B4E-89B2-B98E16F8AD39}" presName="par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6827FA26-4A8E-4CD8-A551-D49A8A941711}" type="pres">
      <dgm:prSet presAssocID="{DD76EA3E-6266-4B4E-89B2-B98E16F8AD39}" presName="desTx" presStyleLbl="revTx" presStyleIdx="0" presStyleCnt="3">
        <dgm:presLayoutVars>
          <dgm:bulletEnabled val="1"/>
        </dgm:presLayoutVars>
      </dgm:prSet>
      <dgm:spPr/>
    </dgm:pt>
    <dgm:pt modelId="{FD21D13A-2134-402B-95FC-258E00B5A4A0}" type="pres">
      <dgm:prSet presAssocID="{E1CB8DD3-6982-4716-9DA3-68E31B5B5EF7}" presName="space" presStyleCnt="0"/>
      <dgm:spPr/>
    </dgm:pt>
    <dgm:pt modelId="{C8A04C8F-E1B6-4C85-87C1-2F71035AB0FE}" type="pres">
      <dgm:prSet presAssocID="{93C63A34-CB3B-4B68-B635-8A6FE2181E68}" presName="composite" presStyleCnt="0"/>
      <dgm:spPr/>
    </dgm:pt>
    <dgm:pt modelId="{2D71137D-DA92-4F4A-92AB-FBF6F18F579A}" type="pres">
      <dgm:prSet presAssocID="{93C63A34-CB3B-4B68-B635-8A6FE2181E68}" presName="par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7FF4431B-C385-4281-AEE2-E123E0763BAD}" type="pres">
      <dgm:prSet presAssocID="{93C63A34-CB3B-4B68-B635-8A6FE2181E68}" presName="desTx" presStyleLbl="revTx" presStyleIdx="1" presStyleCnt="3">
        <dgm:presLayoutVars>
          <dgm:bulletEnabled val="1"/>
        </dgm:presLayoutVars>
      </dgm:prSet>
      <dgm:spPr/>
    </dgm:pt>
    <dgm:pt modelId="{C17085A8-C988-47C9-854F-3DD752E89EAA}" type="pres">
      <dgm:prSet presAssocID="{6138EECA-E3D0-4991-918B-104CE5D0BED9}" presName="space" presStyleCnt="0"/>
      <dgm:spPr/>
    </dgm:pt>
    <dgm:pt modelId="{B13D1139-66D7-40F0-AA12-AEFAEE851CF3}" type="pres">
      <dgm:prSet presAssocID="{16BEFD44-2F3D-440B-8BF1-23EF48C3851C}" presName="composite" presStyleCnt="0"/>
      <dgm:spPr/>
    </dgm:pt>
    <dgm:pt modelId="{1DE70D46-5609-40F3-95E7-D46484B8D974}" type="pres">
      <dgm:prSet presAssocID="{16BEFD44-2F3D-440B-8BF1-23EF48C3851C}" presName="par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FD66F332-387B-4A5A-B81A-367F75541CAB}" type="pres">
      <dgm:prSet presAssocID="{16BEFD44-2F3D-440B-8BF1-23EF48C3851C}" presName="desTx" presStyleLbl="revTx" presStyleIdx="2" presStyleCnt="3">
        <dgm:presLayoutVars>
          <dgm:bulletEnabled val="1"/>
        </dgm:presLayoutVars>
      </dgm:prSet>
      <dgm:spPr/>
    </dgm:pt>
  </dgm:ptLst>
  <dgm:cxnLst>
    <dgm:cxn modelId="{B51E0507-72D8-4647-9933-C932D50E9F52}" type="presOf" srcId="{16BEFD44-2F3D-440B-8BF1-23EF48C3851C}" destId="{1DE70D46-5609-40F3-95E7-D46484B8D974}" srcOrd="0" destOrd="0" presId="urn:microsoft.com/office/officeart/2005/8/layout/chevron1"/>
    <dgm:cxn modelId="{6F25ED0B-AA35-4482-B917-539922BA1C01}" srcId="{DD76EA3E-6266-4B4E-89B2-B98E16F8AD39}" destId="{9F6E0333-9FAE-41F8-8159-256E2F422F2A}" srcOrd="0" destOrd="0" parTransId="{437CC1B0-E78E-4348-A0CC-53FEDC079FCD}" sibTransId="{1F00DB40-8C12-495A-9E8A-1E1661410B34}"/>
    <dgm:cxn modelId="{818AC812-7FAF-4171-912D-9E4EDF537B66}" srcId="{F7F68007-AA44-4267-B87E-C7D7CF547922}" destId="{16BEFD44-2F3D-440B-8BF1-23EF48C3851C}" srcOrd="2" destOrd="0" parTransId="{C06F91BA-5204-4A90-83E8-D2D605C4B1B1}" sibTransId="{ECAB04C8-5F24-4860-AB7A-253E7D4447AD}"/>
    <dgm:cxn modelId="{C647762F-2629-4CEF-83AB-9BB3057D1D7E}" type="presOf" srcId="{7AEBDD87-FE03-4FAA-9943-6CBFD4CEF0B9}" destId="{7FF4431B-C385-4281-AEE2-E123E0763BAD}" srcOrd="0" destOrd="0" presId="urn:microsoft.com/office/officeart/2005/8/layout/chevron1"/>
    <dgm:cxn modelId="{1B93E23C-9180-4BCC-BC08-3126105A74EF}" type="presOf" srcId="{DD76EA3E-6266-4B4E-89B2-B98E16F8AD39}" destId="{E6EB96EA-5C1A-44B6-97C1-36A544ECAE22}" srcOrd="0" destOrd="0" presId="urn:microsoft.com/office/officeart/2005/8/layout/chevron1"/>
    <dgm:cxn modelId="{1BB71960-53B5-4B3C-8CAB-64C1371ACF04}" type="presOf" srcId="{9F6E0333-9FAE-41F8-8159-256E2F422F2A}" destId="{6827FA26-4A8E-4CD8-A551-D49A8A941711}" srcOrd="0" destOrd="0" presId="urn:microsoft.com/office/officeart/2005/8/layout/chevron1"/>
    <dgm:cxn modelId="{AC970A4E-9325-4785-B14D-15F2EF6911FD}" srcId="{F7F68007-AA44-4267-B87E-C7D7CF547922}" destId="{93C63A34-CB3B-4B68-B635-8A6FE2181E68}" srcOrd="1" destOrd="0" parTransId="{FBF85A2C-70E3-4F03-9A4F-D993722E3ADA}" sibTransId="{6138EECA-E3D0-4991-918B-104CE5D0BED9}"/>
    <dgm:cxn modelId="{DF137C9C-7F08-4F48-86C7-BEAE6A2C9423}" type="presOf" srcId="{93C63A34-CB3B-4B68-B635-8A6FE2181E68}" destId="{2D71137D-DA92-4F4A-92AB-FBF6F18F579A}" srcOrd="0" destOrd="0" presId="urn:microsoft.com/office/officeart/2005/8/layout/chevron1"/>
    <dgm:cxn modelId="{B6B432D7-4486-4D55-8309-1A81A3DCD46C}" srcId="{93C63A34-CB3B-4B68-B635-8A6FE2181E68}" destId="{7AEBDD87-FE03-4FAA-9943-6CBFD4CEF0B9}" srcOrd="0" destOrd="0" parTransId="{7D5A5A05-BB55-4131-85BF-349C6B3B4BF3}" sibTransId="{C4C2BB26-2142-4BAF-B9A1-C5228366AE43}"/>
    <dgm:cxn modelId="{59AF0BEC-F7C3-40B1-88DF-608B28796BD2}" srcId="{16BEFD44-2F3D-440B-8BF1-23EF48C3851C}" destId="{EA1E6B20-C75B-451D-8089-AA0A9BBAF0E8}" srcOrd="0" destOrd="0" parTransId="{80A6585D-0624-4901-99CE-8A0AACC3A2BE}" sibTransId="{05F5B0BB-693D-4F70-A9CD-E4A65C71FBBD}"/>
    <dgm:cxn modelId="{9B111BED-8EF7-4D7E-A69F-974C2B60E199}" type="presOf" srcId="{F7F68007-AA44-4267-B87E-C7D7CF547922}" destId="{01C68DF3-46D3-45AF-909E-F99ECF7E8D3E}" srcOrd="0" destOrd="0" presId="urn:microsoft.com/office/officeart/2005/8/layout/chevron1"/>
    <dgm:cxn modelId="{8D287FED-8464-430B-9F25-7B631EABC6C9}" srcId="{F7F68007-AA44-4267-B87E-C7D7CF547922}" destId="{DD76EA3E-6266-4B4E-89B2-B98E16F8AD39}" srcOrd="0" destOrd="0" parTransId="{060E73DB-3AE9-4CDF-99F5-31DA83179665}" sibTransId="{E1CB8DD3-6982-4716-9DA3-68E31B5B5EF7}"/>
    <dgm:cxn modelId="{957705FD-3E94-445F-80A8-63E45C708902}" type="presOf" srcId="{EA1E6B20-C75B-451D-8089-AA0A9BBAF0E8}" destId="{FD66F332-387B-4A5A-B81A-367F75541CAB}" srcOrd="0" destOrd="0" presId="urn:microsoft.com/office/officeart/2005/8/layout/chevron1"/>
    <dgm:cxn modelId="{D0FF86FE-C304-4A92-8271-523B913D078F}" type="presParOf" srcId="{01C68DF3-46D3-45AF-909E-F99ECF7E8D3E}" destId="{C7B955AA-87F6-4E89-99D9-4FDF625D1019}" srcOrd="0" destOrd="0" presId="urn:microsoft.com/office/officeart/2005/8/layout/chevron1"/>
    <dgm:cxn modelId="{F99089E8-6C2B-41A8-8FA7-9D26940B80F4}" type="presParOf" srcId="{C7B955AA-87F6-4E89-99D9-4FDF625D1019}" destId="{E6EB96EA-5C1A-44B6-97C1-36A544ECAE22}" srcOrd="0" destOrd="0" presId="urn:microsoft.com/office/officeart/2005/8/layout/chevron1"/>
    <dgm:cxn modelId="{B3517B3D-A62D-4257-AC5C-A89A9EA192A3}" type="presParOf" srcId="{C7B955AA-87F6-4E89-99D9-4FDF625D1019}" destId="{6827FA26-4A8E-4CD8-A551-D49A8A941711}" srcOrd="1" destOrd="0" presId="urn:microsoft.com/office/officeart/2005/8/layout/chevron1"/>
    <dgm:cxn modelId="{EC3B954C-DF7E-4CF0-8E69-3C97068A6CDA}" type="presParOf" srcId="{01C68DF3-46D3-45AF-909E-F99ECF7E8D3E}" destId="{FD21D13A-2134-402B-95FC-258E00B5A4A0}" srcOrd="1" destOrd="0" presId="urn:microsoft.com/office/officeart/2005/8/layout/chevron1"/>
    <dgm:cxn modelId="{E28BA9B3-CEBD-472E-BB7F-8754142F02A1}" type="presParOf" srcId="{01C68DF3-46D3-45AF-909E-F99ECF7E8D3E}" destId="{C8A04C8F-E1B6-4C85-87C1-2F71035AB0FE}" srcOrd="2" destOrd="0" presId="urn:microsoft.com/office/officeart/2005/8/layout/chevron1"/>
    <dgm:cxn modelId="{9A1774ED-F001-4709-B782-84843E7C703C}" type="presParOf" srcId="{C8A04C8F-E1B6-4C85-87C1-2F71035AB0FE}" destId="{2D71137D-DA92-4F4A-92AB-FBF6F18F579A}" srcOrd="0" destOrd="0" presId="urn:microsoft.com/office/officeart/2005/8/layout/chevron1"/>
    <dgm:cxn modelId="{C55E7752-6EFB-4898-9FA6-DCF6ACF3D377}" type="presParOf" srcId="{C8A04C8F-E1B6-4C85-87C1-2F71035AB0FE}" destId="{7FF4431B-C385-4281-AEE2-E123E0763BAD}" srcOrd="1" destOrd="0" presId="urn:microsoft.com/office/officeart/2005/8/layout/chevron1"/>
    <dgm:cxn modelId="{43F9427D-21B6-4861-9498-910E8C46FFAA}" type="presParOf" srcId="{01C68DF3-46D3-45AF-909E-F99ECF7E8D3E}" destId="{C17085A8-C988-47C9-854F-3DD752E89EAA}" srcOrd="3" destOrd="0" presId="urn:microsoft.com/office/officeart/2005/8/layout/chevron1"/>
    <dgm:cxn modelId="{771FA1B5-8B30-4E9B-A947-E6BE3866CA88}" type="presParOf" srcId="{01C68DF3-46D3-45AF-909E-F99ECF7E8D3E}" destId="{B13D1139-66D7-40F0-AA12-AEFAEE851CF3}" srcOrd="4" destOrd="0" presId="urn:microsoft.com/office/officeart/2005/8/layout/chevron1"/>
    <dgm:cxn modelId="{86176B8A-C3BB-4C4B-B21D-E44C1F883435}" type="presParOf" srcId="{B13D1139-66D7-40F0-AA12-AEFAEE851CF3}" destId="{1DE70D46-5609-40F3-95E7-D46484B8D974}" srcOrd="0" destOrd="0" presId="urn:microsoft.com/office/officeart/2005/8/layout/chevron1"/>
    <dgm:cxn modelId="{2B6E2578-A7EA-4C79-B17E-08BE9B2834A2}" type="presParOf" srcId="{B13D1139-66D7-40F0-AA12-AEFAEE851CF3}" destId="{FD66F332-387B-4A5A-B81A-367F75541CAB}" srcOrd="1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EB96EA-5C1A-44B6-97C1-36A544ECAE22}">
      <dsp:nvSpPr>
        <dsp:cNvPr id="0" name=""/>
        <dsp:cNvSpPr/>
      </dsp:nvSpPr>
      <dsp:spPr>
        <a:xfrm>
          <a:off x="2971" y="709267"/>
          <a:ext cx="2030690" cy="81000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500" b="1" kern="1200" dirty="0"/>
            <a:t>Digitalisation</a:t>
          </a:r>
          <a:endParaRPr lang="pt-PT" sz="1500" kern="1200" dirty="0"/>
        </a:p>
      </dsp:txBody>
      <dsp:txXfrm>
        <a:off x="407971" y="709267"/>
        <a:ext cx="1220690" cy="810000"/>
      </dsp:txXfrm>
    </dsp:sp>
    <dsp:sp modelId="{6827FA26-4A8E-4CD8-A551-D49A8A941711}">
      <dsp:nvSpPr>
        <dsp:cNvPr id="0" name=""/>
        <dsp:cNvSpPr/>
      </dsp:nvSpPr>
      <dsp:spPr>
        <a:xfrm>
          <a:off x="2971" y="1620517"/>
          <a:ext cx="1624552" cy="1063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1500" kern="1200" dirty="0"/>
            <a:t>Port 4.0, IoT, and smart-port technologies reshaping operations</a:t>
          </a:r>
        </a:p>
      </dsp:txBody>
      <dsp:txXfrm>
        <a:off x="2971" y="1620517"/>
        <a:ext cx="1624552" cy="1063125"/>
      </dsp:txXfrm>
    </dsp:sp>
    <dsp:sp modelId="{2D71137D-DA92-4F4A-92AB-FBF6F18F579A}">
      <dsp:nvSpPr>
        <dsp:cNvPr id="0" name=""/>
        <dsp:cNvSpPr/>
      </dsp:nvSpPr>
      <dsp:spPr>
        <a:xfrm>
          <a:off x="1817661" y="709267"/>
          <a:ext cx="2030690" cy="81000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500" b="1" kern="1200" dirty="0"/>
            <a:t>Sustainability</a:t>
          </a:r>
          <a:endParaRPr lang="pt-PT" sz="1500" kern="1200" dirty="0"/>
        </a:p>
      </dsp:txBody>
      <dsp:txXfrm>
        <a:off x="2222661" y="709267"/>
        <a:ext cx="1220690" cy="810000"/>
      </dsp:txXfrm>
    </dsp:sp>
    <dsp:sp modelId="{7FF4431B-C385-4281-AEE2-E123E0763BAD}">
      <dsp:nvSpPr>
        <dsp:cNvPr id="0" name=""/>
        <dsp:cNvSpPr/>
      </dsp:nvSpPr>
      <dsp:spPr>
        <a:xfrm>
          <a:off x="1817661" y="1620517"/>
          <a:ext cx="1624552" cy="1063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1500" kern="1200" dirty="0"/>
            <a:t>Decarbonisation, circular economy, and Blue Economy pressures</a:t>
          </a:r>
        </a:p>
      </dsp:txBody>
      <dsp:txXfrm>
        <a:off x="1817661" y="1620517"/>
        <a:ext cx="1624552" cy="1063125"/>
      </dsp:txXfrm>
    </dsp:sp>
    <dsp:sp modelId="{1DE70D46-5609-40F3-95E7-D46484B8D974}">
      <dsp:nvSpPr>
        <dsp:cNvPr id="0" name=""/>
        <dsp:cNvSpPr/>
      </dsp:nvSpPr>
      <dsp:spPr>
        <a:xfrm>
          <a:off x="3632352" y="709267"/>
          <a:ext cx="2030690" cy="810000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1500" b="1" kern="1200" dirty="0"/>
            <a:t>Coordination</a:t>
          </a:r>
          <a:endParaRPr lang="pt-PT" sz="1500" kern="1200" dirty="0"/>
        </a:p>
      </dsp:txBody>
      <dsp:txXfrm>
        <a:off x="4037352" y="709267"/>
        <a:ext cx="1220690" cy="810000"/>
      </dsp:txXfrm>
    </dsp:sp>
    <dsp:sp modelId="{FD66F332-387B-4A5A-B81A-367F75541CAB}">
      <dsp:nvSpPr>
        <dsp:cNvPr id="0" name=""/>
        <dsp:cNvSpPr/>
      </dsp:nvSpPr>
      <dsp:spPr>
        <a:xfrm>
          <a:off x="3632352" y="1620517"/>
          <a:ext cx="1624552" cy="10631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1500" kern="1200" dirty="0"/>
            <a:t>Aligning heterogeneous actors across fragmented ecosystems</a:t>
          </a:r>
        </a:p>
      </dsp:txBody>
      <dsp:txXfrm>
        <a:off x="3632352" y="1620517"/>
        <a:ext cx="1624552" cy="10631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EB96EA-5C1A-44B6-97C1-36A544ECAE22}">
      <dsp:nvSpPr>
        <dsp:cNvPr id="0" name=""/>
        <dsp:cNvSpPr/>
      </dsp:nvSpPr>
      <dsp:spPr>
        <a:xfrm>
          <a:off x="4127" y="123696"/>
          <a:ext cx="2949762" cy="117990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b="1" kern="1200"/>
            <a:t>Inbound OI</a:t>
          </a:r>
          <a:endParaRPr lang="pt-PT" sz="2400" kern="1200" dirty="0"/>
        </a:p>
      </dsp:txBody>
      <dsp:txXfrm>
        <a:off x="594080" y="123696"/>
        <a:ext cx="1769857" cy="1179905"/>
      </dsp:txXfrm>
    </dsp:sp>
    <dsp:sp modelId="{6827FA26-4A8E-4CD8-A551-D49A8A941711}">
      <dsp:nvSpPr>
        <dsp:cNvPr id="0" name=""/>
        <dsp:cNvSpPr/>
      </dsp:nvSpPr>
      <dsp:spPr>
        <a:xfrm>
          <a:off x="4127" y="1451089"/>
          <a:ext cx="2359810" cy="135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400" kern="1200" dirty="0"/>
            <a:t>External ideas and technologies absorbed internally</a:t>
          </a:r>
        </a:p>
      </dsp:txBody>
      <dsp:txXfrm>
        <a:off x="4127" y="1451089"/>
        <a:ext cx="2359810" cy="1350000"/>
      </dsp:txXfrm>
    </dsp:sp>
    <dsp:sp modelId="{2D71137D-DA92-4F4A-92AB-FBF6F18F579A}">
      <dsp:nvSpPr>
        <dsp:cNvPr id="0" name=""/>
        <dsp:cNvSpPr/>
      </dsp:nvSpPr>
      <dsp:spPr>
        <a:xfrm>
          <a:off x="2737890" y="123696"/>
          <a:ext cx="2949762" cy="117990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b="1" kern="1200"/>
            <a:t>Outbound OI</a:t>
          </a:r>
          <a:endParaRPr lang="pt-PT" sz="2400" kern="1200" dirty="0"/>
        </a:p>
      </dsp:txBody>
      <dsp:txXfrm>
        <a:off x="3327843" y="123696"/>
        <a:ext cx="1769857" cy="1179905"/>
      </dsp:txXfrm>
    </dsp:sp>
    <dsp:sp modelId="{7FF4431B-C385-4281-AEE2-E123E0763BAD}">
      <dsp:nvSpPr>
        <dsp:cNvPr id="0" name=""/>
        <dsp:cNvSpPr/>
      </dsp:nvSpPr>
      <dsp:spPr>
        <a:xfrm>
          <a:off x="2737890" y="1451089"/>
          <a:ext cx="2359810" cy="135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400" kern="1200" dirty="0"/>
            <a:t>Internal knowledge exploited externally</a:t>
          </a:r>
        </a:p>
      </dsp:txBody>
      <dsp:txXfrm>
        <a:off x="2737890" y="1451089"/>
        <a:ext cx="2359810" cy="1350000"/>
      </dsp:txXfrm>
    </dsp:sp>
    <dsp:sp modelId="{1DE70D46-5609-40F3-95E7-D46484B8D974}">
      <dsp:nvSpPr>
        <dsp:cNvPr id="0" name=""/>
        <dsp:cNvSpPr/>
      </dsp:nvSpPr>
      <dsp:spPr>
        <a:xfrm>
          <a:off x="5471652" y="123696"/>
          <a:ext cx="2949762" cy="117990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PT" sz="2400" b="1" kern="1200"/>
            <a:t>Coupled OI</a:t>
          </a:r>
          <a:endParaRPr lang="pt-PT" sz="2400" kern="1200" dirty="0"/>
        </a:p>
      </dsp:txBody>
      <dsp:txXfrm>
        <a:off x="6061605" y="123696"/>
        <a:ext cx="1769857" cy="1179905"/>
      </dsp:txXfrm>
    </dsp:sp>
    <dsp:sp modelId="{FD66F332-387B-4A5A-B81A-367F75541CAB}">
      <dsp:nvSpPr>
        <dsp:cNvPr id="0" name=""/>
        <dsp:cNvSpPr/>
      </dsp:nvSpPr>
      <dsp:spPr>
        <a:xfrm>
          <a:off x="5471652" y="1451089"/>
          <a:ext cx="2359810" cy="135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pt-PT" sz="2400" kern="1200" dirty="0"/>
            <a:t>Collaborative partnerships and knowledge sharing</a:t>
          </a:r>
        </a:p>
      </dsp:txBody>
      <dsp:txXfrm>
        <a:off x="5471652" y="1451089"/>
        <a:ext cx="2359810" cy="135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4BB31-0115-4F58-86CE-9B38A48E2D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6CD34F7-6967-49C1-9DFA-8A2D156235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E42B0-6486-44CE-88D4-E501016AD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89C2E-A3A5-456D-94D3-D9397B699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39AC7-325C-4D76-870A-0D864DC7F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328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4E0A3-28D6-414E-98A4-82F3B84CE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182EB5-0A84-4B5A-9ED5-95E9590B1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E3E075-EE8C-4F39-AD4A-338A004F1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7F200-9647-448A-BB0F-6A26C2247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AFFFE-8BDD-476B-AA20-64C8A7376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7031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C52DBC-2EA1-45F8-8D51-33318A5EC3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A687A1-013B-4EF0-B2CE-0926FD4BB6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B814F4-0D8E-40CC-9C78-6076FEBB5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04F448-D96B-437C-83A3-ECE1ACADA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46BB2-ABCC-4B21-B692-6363C23A9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973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62376-8941-4811-89A2-9209EFD061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8F1E5-8E01-4204-8996-2FC6BB62AB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41D4B8-AFFC-48EE-892B-FC489831C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42E52E-1DEE-48E0-BBFD-B2AFC0CA0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7FDD30-7129-448A-BDF6-3B821A030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572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477F5-6729-4ECF-BCD9-FB295A433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1C666-8748-44D1-AEB5-D940C59476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B5C031-C1DA-4200-8C3E-321BF0C4B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BC3955-DF84-4204-98EC-C5196FC4F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E9FAF-EB47-46E6-861E-E935EF1BC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434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3FD51-7F7E-4A0F-9938-9B4A8C585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F33211-1A58-44C8-A604-1E62D803DE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68F2E9-C6CC-4A2A-93DD-D190D5A584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2A0A18-BD34-48E5-B421-681388317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0FD720-0859-4DDE-A349-C85CE774E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8D7862-3500-4623-90CB-99AC41999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007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86AE19-38EB-4B93-9FD0-6584AFC3F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BB71BF-0E32-45CC-B43A-37B804147C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4F2D75-702B-4E78-8155-EE9707ED03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AFCA24-1680-4E74-9BE0-D5D8E86662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88D38E-648A-4294-BA90-BCB019FFD2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208044-77AC-4A20-AE64-236483A50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FE7DA1-F80C-4819-8287-1B435D644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739F0A-6952-405B-93FE-DAAEC8BB1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078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9D9809-54D8-4347-98EE-3A3C949D1B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D2B4D8-1855-4442-A55A-AA2E02A32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278DF2-596F-4D90-8D22-B8C08F9ED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6E190D-5245-43F2-BD98-AD0012993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793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AA4E5E-5380-494B-937D-3BFEBC72F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59CF33-DC07-4E05-A732-DAC763B78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B7B31D-95FF-40FC-A496-1E1F44469D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691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3C939-BBCE-4816-95DA-3FC58D4BB7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69924-C477-451C-BF5A-7A8F51B4AE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4E14E-3FD6-4A12-8171-A4E97328B0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6FBBEB-636B-4C2B-82BF-92C08307C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53BAD3-1507-4574-BDF5-3B5679B42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70EDEC-9F8A-4887-8EA0-A4905B343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322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08637-5294-48EB-A8C5-DCAADBA7E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4E93C2-ADA2-4830-AC77-1EBA98B119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515CAB-382A-4795-9A9F-DAB09D8389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EA2E4-1824-426E-BFE1-018AEED9B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F51CFA-048D-4443-9047-0587E847D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2E17AB-FA9B-457C-BDA5-5E8BF9291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331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3B09A5-F8A9-4DD3-8A5C-434A07FE5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390692-4721-441F-AA3B-73D1C42939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228DD-BED0-4286-9169-EA69E29FB9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F5B86-A44D-4A46-B9F5-16D6150E4D6A}" type="datetimeFigureOut">
              <a:rPr lang="en-US" smtClean="0"/>
              <a:t>6/12/2026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716D6D-DDB3-4C6C-8217-60C3E32EF9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B65A1-08DA-4157-9D60-0D585F4C0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0D844E-7285-4752-8152-88F815BF17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171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>
            <a:extLst>
              <a:ext uri="{FF2B5EF4-FFF2-40B4-BE49-F238E27FC236}">
                <a16:creationId xmlns:a16="http://schemas.microsoft.com/office/drawing/2014/main" id="{4C26A952-9E8F-B1D3-5B64-8DC9E9A2D1F3}"/>
              </a:ext>
            </a:extLst>
          </p:cNvPr>
          <p:cNvGrpSpPr/>
          <p:nvPr/>
        </p:nvGrpSpPr>
        <p:grpSpPr>
          <a:xfrm>
            <a:off x="561227" y="2270854"/>
            <a:ext cx="4954886" cy="3644870"/>
            <a:chOff x="382044" y="2153391"/>
            <a:chExt cx="4108537" cy="316011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F0C6FCAD-5CDA-0320-07DD-972ECB9BFBCC}"/>
                </a:ext>
              </a:extLst>
            </p:cNvPr>
            <p:cNvSpPr txBox="1"/>
            <p:nvPr/>
          </p:nvSpPr>
          <p:spPr>
            <a:xfrm>
              <a:off x="382044" y="2153391"/>
              <a:ext cx="4108537" cy="1360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/>
                <a:t>Open Innovation as a Coordination Mechanism in Port Ecosystems</a:t>
              </a:r>
              <a:endParaRPr lang="en-I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 pitchFamily="2" charset="77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E034502-3BD6-70DF-8524-8F8B58F7259C}"/>
                </a:ext>
              </a:extLst>
            </p:cNvPr>
            <p:cNvSpPr txBox="1"/>
            <p:nvPr/>
          </p:nvSpPr>
          <p:spPr>
            <a:xfrm>
              <a:off x="382044" y="3429629"/>
              <a:ext cx="4108537" cy="720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600" dirty="0"/>
                <a:t>A comparative analysis of European seaports — Rotterdam, Valencia, Barcelona, Motril-Granada, and small and medium-sized Baltic ports.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7D4289D-4E81-E791-F61A-AB0EBC287CF8}"/>
                </a:ext>
              </a:extLst>
            </p:cNvPr>
            <p:cNvSpPr txBox="1"/>
            <p:nvPr/>
          </p:nvSpPr>
          <p:spPr>
            <a:xfrm>
              <a:off x="382044" y="4166077"/>
              <a:ext cx="3585450" cy="11474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600" dirty="0"/>
                <a:t>Maria R. Sabino, Maria R. Cabrita, Marcela Castro, Ana Mendes &amp; Tiago Pinho</a:t>
              </a:r>
            </a:p>
            <a:p>
              <a:endParaRPr lang="pt-PT" sz="1600" dirty="0"/>
            </a:p>
            <a:p>
              <a:r>
                <a:rPr lang="pt-PT" sz="1600" dirty="0"/>
                <a:t>Instituto Politécnico de Setúbal</a:t>
              </a:r>
            </a:p>
            <a:p>
              <a:r>
                <a:rPr lang="pt-PT" sz="1600" dirty="0"/>
                <a:t>Universidade NOVA de Lisboa</a:t>
              </a:r>
            </a:p>
          </p:txBody>
        </p:sp>
      </p:grpSp>
      <p:sp>
        <p:nvSpPr>
          <p:cNvPr id="2" name="Retângulo 1">
            <a:extLst>
              <a:ext uri="{FF2B5EF4-FFF2-40B4-BE49-F238E27FC236}">
                <a16:creationId xmlns:a16="http://schemas.microsoft.com/office/drawing/2014/main" id="{4A4087E0-5CB3-80D6-E9A7-089D2E903AF0}"/>
              </a:ext>
            </a:extLst>
          </p:cNvPr>
          <p:cNvSpPr/>
          <p:nvPr/>
        </p:nvSpPr>
        <p:spPr>
          <a:xfrm>
            <a:off x="5464098" y="0"/>
            <a:ext cx="6727902" cy="6858000"/>
          </a:xfrm>
          <a:prstGeom prst="rect">
            <a:avLst/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rgbClr val="F4BC37"/>
              </a:solidFill>
            </a:endParaRPr>
          </a:p>
        </p:txBody>
      </p:sp>
      <p:pic>
        <p:nvPicPr>
          <p:cNvPr id="6" name="Imagem 5" descr="Uma imagem com água, fotografia aérea, antena, ar livre&#10;&#10;Descrição gerada automaticamente">
            <a:extLst>
              <a:ext uri="{FF2B5EF4-FFF2-40B4-BE49-F238E27FC236}">
                <a16:creationId xmlns:a16="http://schemas.microsoft.com/office/drawing/2014/main" id="{C6C99378-270E-8732-F604-260A61AF83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7" t="2443" r="30156" b="5612"/>
          <a:stretch/>
        </p:blipFill>
        <p:spPr>
          <a:xfrm>
            <a:off x="6096000" y="-1"/>
            <a:ext cx="6096000" cy="6858001"/>
          </a:xfrm>
          <a:prstGeom prst="rect">
            <a:avLst/>
          </a:prstGeom>
        </p:spPr>
      </p:pic>
      <p:pic>
        <p:nvPicPr>
          <p:cNvPr id="9" name="Imagem 8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0E7A2244-441B-4C62-F427-31B7487080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13" y="5934144"/>
            <a:ext cx="3623875" cy="52273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4E89BF9-F52D-15AE-3C87-9E2D76A70A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538" y="841858"/>
            <a:ext cx="4015162" cy="136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105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C2148-F002-152F-0B94-D5F0F22847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212DBF03-BB12-03CE-3C37-74275428CF21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4924E5B-25CC-BCAA-874A-2289F48F2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27072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Conclusions &amp; Implication</a:t>
            </a:r>
            <a:endParaRPr lang="pt-PT" sz="4000" b="1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6236937-AC5B-17B7-297A-5C6847E87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555" y="1867018"/>
            <a:ext cx="10855661" cy="4225733"/>
          </a:xfrm>
        </p:spPr>
        <p:txBody>
          <a:bodyPr>
            <a:normAutofit fontScale="92500" lnSpcReduction="10000"/>
          </a:bodyPr>
          <a:lstStyle/>
          <a:p>
            <a:r>
              <a:rPr lang="pt-PT" b="1" dirty="0"/>
              <a:t>Theoretical Contribution</a:t>
            </a:r>
          </a:p>
          <a:p>
            <a:pPr lvl="1"/>
            <a:r>
              <a:rPr lang="pt-PT" dirty="0"/>
              <a:t>Extends Open Innovation from a </a:t>
            </a:r>
            <a:r>
              <a:rPr lang="pt-PT" b="1" dirty="0"/>
              <a:t>firm-centred</a:t>
            </a:r>
            <a:r>
              <a:rPr lang="pt-PT" dirty="0"/>
              <a:t> to an </a:t>
            </a:r>
            <a:r>
              <a:rPr lang="pt-PT" b="1" dirty="0"/>
              <a:t>ecosystem-level coordination mechanism</a:t>
            </a:r>
            <a:r>
              <a:rPr lang="pt-PT" dirty="0"/>
              <a:t>, shaped by governance, interoperability, and sustainability.</a:t>
            </a:r>
          </a:p>
          <a:p>
            <a:r>
              <a:rPr lang="pt-PT" b="1" dirty="0"/>
              <a:t>For Port Authorities</a:t>
            </a:r>
          </a:p>
          <a:p>
            <a:pPr lvl="1"/>
            <a:r>
              <a:rPr lang="pt-PT" dirty="0"/>
              <a:t>Treat Open Innovation as a </a:t>
            </a:r>
            <a:r>
              <a:rPr lang="pt-PT" b="1" dirty="0"/>
              <a:t>governance capability</a:t>
            </a:r>
            <a:r>
              <a:rPr lang="pt-PT" dirty="0"/>
              <a:t> — align stakeholders, support interoperability, and sustain long-term innovation agendas.</a:t>
            </a:r>
          </a:p>
          <a:p>
            <a:r>
              <a:rPr lang="pt-PT" b="1" dirty="0"/>
              <a:t>For Policymakers</a:t>
            </a:r>
          </a:p>
          <a:p>
            <a:pPr lvl="1"/>
            <a:r>
              <a:rPr lang="pt-PT" dirty="0"/>
              <a:t>Differentiate support by port scale: </a:t>
            </a:r>
            <a:r>
              <a:rPr lang="pt-PT" b="1" dirty="0"/>
              <a:t>capacity-building and regional cooperation</a:t>
            </a:r>
            <a:r>
              <a:rPr lang="pt-PT" dirty="0"/>
              <a:t> for smaller ports; alignment and scaling for large hubs.</a:t>
            </a:r>
          </a:p>
          <a:p>
            <a:r>
              <a:rPr lang="pt-PT" b="1" dirty="0"/>
              <a:t>Future Research</a:t>
            </a:r>
          </a:p>
          <a:p>
            <a:pPr lvl="1"/>
            <a:r>
              <a:rPr lang="pt-PT" dirty="0"/>
              <a:t>Primary empirical work, longitudinal studies, and indicators to assess the </a:t>
            </a:r>
            <a:r>
              <a:rPr lang="pt-PT" b="1" dirty="0"/>
              <a:t>coordination effects</a:t>
            </a:r>
            <a:r>
              <a:rPr lang="pt-PT" dirty="0"/>
              <a:t> of Open Innovation — especially in SME ports.</a:t>
            </a:r>
          </a:p>
          <a:p>
            <a:endParaRPr lang="pt-PT" dirty="0"/>
          </a:p>
          <a:p>
            <a:endParaRPr lang="pt-PT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5842615A-7EFD-FD38-5BA9-C0BE59A13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CA11D518-222D-5DF7-5F41-899A91213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EE38976D-23AA-60D7-93EB-6FCB249E4619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247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Uma imagem com embarcação, água, transporte, Contentor de mercadoria&#10;&#10;Descrição gerada automaticamente">
            <a:extLst>
              <a:ext uri="{FF2B5EF4-FFF2-40B4-BE49-F238E27FC236}">
                <a16:creationId xmlns:a16="http://schemas.microsoft.com/office/drawing/2014/main" id="{FC0ECD24-33DA-7279-8B34-0275EFDA4A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380" r="31353"/>
          <a:stretch/>
        </p:blipFill>
        <p:spPr>
          <a:xfrm>
            <a:off x="7015163" y="1"/>
            <a:ext cx="5176836" cy="6857999"/>
          </a:xfrm>
          <a:prstGeom prst="rect">
            <a:avLst/>
          </a:prstGeom>
        </p:spPr>
      </p:pic>
      <p:pic>
        <p:nvPicPr>
          <p:cNvPr id="4" name="Imagem 3" descr="Uma imagem com texto, captura de ecrã, Tipo de letra, número&#10;&#10;Descrição gerada automaticamente">
            <a:extLst>
              <a:ext uri="{FF2B5EF4-FFF2-40B4-BE49-F238E27FC236}">
                <a16:creationId xmlns:a16="http://schemas.microsoft.com/office/drawing/2014/main" id="{CA3313E7-2634-B852-ACC4-BD1341FEC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861" y="214310"/>
            <a:ext cx="6398935" cy="647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138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 descr="Uma imagem com água, céu, ar livre, navio&#10;&#10;Descrição gerada automaticamente">
            <a:extLst>
              <a:ext uri="{FF2B5EF4-FFF2-40B4-BE49-F238E27FC236}">
                <a16:creationId xmlns:a16="http://schemas.microsoft.com/office/drawing/2014/main" id="{68612731-78C4-E2C6-FEAF-47BA3027CB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3"/>
          <a:stretch/>
        </p:blipFill>
        <p:spPr>
          <a:xfrm>
            <a:off x="0" y="-1272108"/>
            <a:ext cx="12192000" cy="6858000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AB607CD5-60E3-39B4-163A-F63828760859}"/>
              </a:ext>
            </a:extLst>
          </p:cNvPr>
          <p:cNvSpPr/>
          <p:nvPr/>
        </p:nvSpPr>
        <p:spPr>
          <a:xfrm>
            <a:off x="0" y="526585"/>
            <a:ext cx="12192000" cy="5059307"/>
          </a:xfrm>
          <a:prstGeom prst="rect">
            <a:avLst/>
          </a:prstGeom>
          <a:solidFill>
            <a:srgbClr val="1A4F6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030B9C2-3D1B-1D0B-F2EE-F0B3016A8F39}"/>
              </a:ext>
            </a:extLst>
          </p:cNvPr>
          <p:cNvSpPr txBox="1"/>
          <p:nvPr/>
        </p:nvSpPr>
        <p:spPr>
          <a:xfrm>
            <a:off x="760708" y="2434472"/>
            <a:ext cx="773876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Montserrat" pitchFamily="2" charset="77"/>
              </a:rPr>
              <a:t>Thank </a:t>
            </a:r>
          </a:p>
          <a:p>
            <a:r>
              <a:rPr lang="en-US" sz="8000" b="1" dirty="0">
                <a:solidFill>
                  <a:schemeClr val="bg1"/>
                </a:solidFill>
                <a:latin typeface="Montserrat" pitchFamily="2" charset="77"/>
              </a:rPr>
              <a:t>You all!</a:t>
            </a:r>
            <a:endParaRPr lang="en-IN" sz="2800" b="1" dirty="0">
              <a:solidFill>
                <a:schemeClr val="bg1"/>
              </a:solidFill>
              <a:latin typeface="Montserrat" pitchFamily="2" charset="77"/>
            </a:endParaRPr>
          </a:p>
        </p:txBody>
      </p:sp>
      <p:pic>
        <p:nvPicPr>
          <p:cNvPr id="3" name="Imagem 2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D61399C8-8AC8-3EBE-8AC3-560EE9F75D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836" y="5831840"/>
            <a:ext cx="5775644" cy="833119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B139446-3922-5AC6-AEA4-E928784043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75" y="5891701"/>
            <a:ext cx="2322805" cy="628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06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EEBA5FB0-88BE-0BED-F014-0AC261D3E6E0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BC58519-7412-C4E6-14E8-E512F1965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27072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Ports Are No Longer Just Logistics Nodes</a:t>
            </a:r>
            <a:endParaRPr lang="pt-PT" sz="4000" b="1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B50AF2BA-88DE-9788-63CA-0214C5858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1825625"/>
            <a:ext cx="5176520" cy="1644656"/>
          </a:xfrm>
        </p:spPr>
        <p:txBody>
          <a:bodyPr>
            <a:normAutofit fontScale="70000" lnSpcReduction="20000"/>
          </a:bodyPr>
          <a:lstStyle/>
          <a:p>
            <a:r>
              <a:rPr lang="pt-PT" dirty="0"/>
              <a:t>European seaports have evolved into </a:t>
            </a:r>
            <a:r>
              <a:rPr lang="pt-PT" b="1" dirty="0"/>
              <a:t>complex ecosystems</a:t>
            </a:r>
            <a:r>
              <a:rPr lang="pt-PT" dirty="0"/>
              <a:t> where port authorities, terminal operators, shipping companies, technology firms, research institutions, and communities interact to generate economic, environmental, and social value.</a:t>
            </a:r>
          </a:p>
          <a:p>
            <a:pPr marL="0" indent="0">
              <a:buNone/>
            </a:pPr>
            <a:endParaRPr lang="pt-PT" sz="24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D6BE358-8DC5-AFF0-F726-34F15D1D71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EB94055D-99A1-05A2-BD0D-EE88A9DC6B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0395B732-A20E-9745-B7B7-D122E8B86A14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6FAA38C-8FDC-D826-669D-93867508009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728" r="32822"/>
          <a:stretch>
            <a:fillRect/>
          </a:stretch>
        </p:blipFill>
        <p:spPr>
          <a:xfrm>
            <a:off x="6095999" y="1825625"/>
            <a:ext cx="5513045" cy="3808460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8A3CFF-2153-7459-501E-5CAF7CC3B6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700995"/>
              </p:ext>
            </p:extLst>
          </p:nvPr>
        </p:nvGraphicFramePr>
        <p:xfrm>
          <a:off x="261257" y="2686051"/>
          <a:ext cx="5666014" cy="33929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855907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1ECC73-78EB-BFAB-96E2-937DFFF5FF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B6972A04-88D2-385F-DB4D-3E6DAEF96A14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B38BCB7-43C8-0FBD-52EF-54383B2972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27072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Open Innovation as an Ecosystem-Level Process</a:t>
            </a:r>
            <a:endParaRPr lang="pt-PT" sz="4000" b="1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29440B2C-9A87-E7B9-C615-85BC8D344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1825625"/>
            <a:ext cx="10432818" cy="1644656"/>
          </a:xfrm>
        </p:spPr>
        <p:txBody>
          <a:bodyPr>
            <a:normAutofit/>
          </a:bodyPr>
          <a:lstStyle/>
          <a:p>
            <a:r>
              <a:rPr lang="pt-PT" dirty="0"/>
              <a:t>Chesbrough's Open Innovation model — purposive inflows and outflows of knowledge — must be </a:t>
            </a:r>
            <a:r>
              <a:rPr lang="pt-PT" b="1" dirty="0"/>
              <a:t>reinterpreted at ecosystem level</a:t>
            </a:r>
            <a:r>
              <a:rPr lang="pt-PT" dirty="0"/>
              <a:t> for ports. It involves:</a:t>
            </a:r>
          </a:p>
          <a:p>
            <a:pPr marL="0" indent="0">
              <a:buNone/>
            </a:pPr>
            <a:endParaRPr lang="pt-PT" sz="24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5390226-B23C-9923-79B2-F7D2B6394D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4E6399CD-DCCE-08B5-9C78-5F73096AF7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A61B34DD-917C-4C8C-1270-A8D74B90DEB7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E2875B4-EBFB-B89E-807E-9325BFD703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2052013"/>
              </p:ext>
            </p:extLst>
          </p:nvPr>
        </p:nvGraphicFramePr>
        <p:xfrm>
          <a:off x="261256" y="3154175"/>
          <a:ext cx="8425543" cy="2924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93D180C4-E9C1-51C4-B28F-BD613C3C5C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54563" y="3154175"/>
            <a:ext cx="3019846" cy="196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0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426434-0DD5-5314-8487-CFAEA1363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ECE66DFA-C168-820F-C72E-74C5D9F61E07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312EB97-E0F3-FF71-7FBB-D3159D1825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27072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Methodology: Semi-Structured Literature Review</a:t>
            </a:r>
            <a:endParaRPr lang="pt-PT" sz="4000" b="1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850F8463-CD66-93C6-FD1E-9550679268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1825624"/>
            <a:ext cx="2766414" cy="4267127"/>
          </a:xfrm>
        </p:spPr>
        <p:txBody>
          <a:bodyPr>
            <a:normAutofit fontScale="70000" lnSpcReduction="20000"/>
          </a:bodyPr>
          <a:lstStyle/>
          <a:p>
            <a:r>
              <a:rPr lang="pt-PT" dirty="0"/>
              <a:t>The study combined a semi-structured literature review with qualitative cross-case comparative synthesis. Cases were selected through </a:t>
            </a:r>
            <a:r>
              <a:rPr lang="pt-PT" b="1" dirty="0"/>
              <a:t>theoretical and purposive sampling</a:t>
            </a:r>
            <a:r>
              <a:rPr lang="pt-PT" dirty="0"/>
              <a:t> to maximise analytical variation — not statistical representativeness. The final evidence base includes peer-reviewed studies on port innovation, governance, digitalisation, and sustainability.</a:t>
            </a:r>
          </a:p>
          <a:p>
            <a:pPr marL="0" indent="0">
              <a:buNone/>
            </a:pPr>
            <a:endParaRPr lang="pt-PT" sz="24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1AFD260-F0A5-8282-C3F5-813FCAAA6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0D5B3089-ACE3-938C-E295-8D6D233D98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DE822494-C2E6-F069-51A0-7A3CB9639221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EDB450-8198-6A9B-72CB-3D47E2BE0B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7671" y="1512916"/>
            <a:ext cx="9164329" cy="528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133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498BFE-2D29-C8CF-AF42-FF3C11A55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6D09089E-3F35-07DE-640D-256906E41A85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8A0D709-BED4-775E-774A-5433FB269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27072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Rotterdam: Distributed &amp; Experimental Innovation</a:t>
            </a:r>
            <a:endParaRPr lang="pt-PT" sz="4000" b="1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96788D5D-CF4E-6A68-8CEF-74490ED1AC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1825625"/>
            <a:ext cx="8622415" cy="4267127"/>
          </a:xfrm>
        </p:spPr>
        <p:txBody>
          <a:bodyPr>
            <a:normAutofit lnSpcReduction="10000"/>
          </a:bodyPr>
          <a:lstStyle/>
          <a:p>
            <a:r>
              <a:rPr lang="pt-PT" b="1" dirty="0"/>
              <a:t>Configuration</a:t>
            </a:r>
          </a:p>
          <a:p>
            <a:pPr lvl="1"/>
            <a:r>
              <a:rPr lang="pt-PT" dirty="0"/>
              <a:t>A </a:t>
            </a:r>
            <a:r>
              <a:rPr lang="pt-PT" b="1" dirty="0"/>
              <a:t>distributed and connected</a:t>
            </a:r>
            <a:r>
              <a:rPr lang="pt-PT" dirty="0"/>
              <a:t> ecosystem with start-ups, research platforms, hackathons, serious games, and experimentation spaces. Innovation emerges from ecosystem density rather than a single intermediary.</a:t>
            </a:r>
          </a:p>
          <a:p>
            <a:r>
              <a:rPr lang="pt-PT" b="1" dirty="0"/>
              <a:t>Key Mechanisms</a:t>
            </a:r>
          </a:p>
          <a:p>
            <a:pPr lvl="1"/>
            <a:r>
              <a:rPr lang="pt-PT" dirty="0"/>
              <a:t>Port Innovation Barometer, World Port Hackathon, SmartPort Summit</a:t>
            </a:r>
          </a:p>
          <a:p>
            <a:pPr lvl="1"/>
            <a:r>
              <a:rPr lang="pt-PT" dirty="0"/>
              <a:t>Collaborative learning through serious games and sustainable logistics experimentation</a:t>
            </a:r>
          </a:p>
          <a:p>
            <a:pPr lvl="1"/>
            <a:r>
              <a:rPr lang="pt-PT" dirty="0"/>
              <a:t>Venture capital, talent recruitment, and innovation-oriented regulations</a:t>
            </a:r>
          </a:p>
          <a:p>
            <a:pPr marL="0" indent="0">
              <a:buNone/>
            </a:pPr>
            <a:endParaRPr lang="pt-PT" sz="2400" dirty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77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BD36E70-8CAC-A436-694F-0B868D7DAD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ACC0F1F2-C1EE-B142-AF6F-F737FD0112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00057ECE-1E27-8324-8A9A-DEFB5D6C6B60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978842-06FA-FF61-6928-448BA5372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8986" y="4332041"/>
            <a:ext cx="3096057" cy="144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045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8F3F9-DD99-BB0B-02CA-7FABCB63D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0609E0E4-8A95-15F5-B63C-134EC2E6A87D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2033C67-AF93-B9A4-66CB-0245AF25D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27072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Valencia: Institutional-Intermediated Innovation</a:t>
            </a:r>
            <a:endParaRPr lang="pt-PT" sz="4000" b="1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0F4E1F90-1334-A6DB-0682-468DE803BF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1825625"/>
            <a:ext cx="8622415" cy="4267127"/>
          </a:xfrm>
        </p:spPr>
        <p:txBody>
          <a:bodyPr>
            <a:normAutofit/>
          </a:bodyPr>
          <a:lstStyle/>
          <a:p>
            <a:r>
              <a:rPr lang="pt-PT" b="1" dirty="0"/>
              <a:t>Fundación Valenciaport</a:t>
            </a:r>
          </a:p>
          <a:p>
            <a:pPr lvl="1"/>
            <a:r>
              <a:rPr lang="pt-PT" dirty="0"/>
              <a:t>A private, non-profit entity (est. 2004) connecting the port authority, firms, universities, and public institutions — serving as a </a:t>
            </a:r>
            <a:r>
              <a:rPr lang="pt-PT" b="1" dirty="0"/>
              <a:t>central bridge for knowledge transfer</a:t>
            </a:r>
            <a:r>
              <a:rPr lang="pt-PT" dirty="0"/>
              <a:t>, applied research, and ecosystem alignment.</a:t>
            </a:r>
          </a:p>
          <a:p>
            <a:r>
              <a:rPr lang="pt-PT" b="1" dirty="0"/>
              <a:t>Open Innovation Model</a:t>
            </a:r>
          </a:p>
          <a:p>
            <a:pPr lvl="1"/>
            <a:r>
              <a:rPr lang="pt-PT" dirty="0"/>
              <a:t>Institutional intermediation reduces coordination complexity by providing a focal structure for project development, training, and internationalisation within the port-logistics community.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7705BBD-DD8E-F834-0E1D-51F83F80A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90AFB8B2-983B-AD46-FB37-3946B8146C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6F3E9D47-6BBB-31D1-1634-9BEE2D049711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26E75C4-F6B5-5D00-3B5C-198609FA9F0F}"/>
              </a:ext>
            </a:extLst>
          </p:cNvPr>
          <p:cNvSpPr/>
          <p:nvPr/>
        </p:nvSpPr>
        <p:spPr>
          <a:xfrm>
            <a:off x="9225643" y="3812721"/>
            <a:ext cx="2628900" cy="164102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1400" b="1" dirty="0">
                <a:solidFill>
                  <a:schemeClr val="tx2"/>
                </a:solidFill>
              </a:rPr>
              <a:t>Key Limitation: </a:t>
            </a:r>
          </a:p>
          <a:p>
            <a:r>
              <a:rPr lang="pt-PT" sz="1400" dirty="0">
                <a:solidFill>
                  <a:schemeClr val="tx2"/>
                </a:solidFill>
              </a:rPr>
              <a:t>Cultural constraints persist: limited innovation culture, short-term orientation, and a need for stronger collaboration beyond the intermediary structure.</a:t>
            </a:r>
            <a:endParaRPr lang="pt-PT" dirty="0">
              <a:solidFill>
                <a:schemeClr val="tx2"/>
              </a:solidFill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7023336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B48A32-363A-8822-4824-C3A19F5150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A9F4B6A8-91F8-7F01-C219-7B88BE20D227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9800802-CEC0-C441-A670-F148D52DF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27072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Barcelona: Smart-Port &amp; Business-Model Innovation</a:t>
            </a:r>
            <a:endParaRPr lang="pt-PT" sz="4000" b="1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CE177827-2A23-D922-2F8B-516ED22EC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1825626"/>
            <a:ext cx="5445579" cy="3832224"/>
          </a:xfrm>
        </p:spPr>
        <p:txBody>
          <a:bodyPr>
            <a:normAutofit fontScale="92500" lnSpcReduction="20000"/>
          </a:bodyPr>
          <a:lstStyle/>
          <a:p>
            <a:r>
              <a:rPr lang="pt-PT" dirty="0"/>
              <a:t>Open Innovation is closely tied to </a:t>
            </a:r>
            <a:r>
              <a:rPr lang="pt-PT" b="1" dirty="0"/>
              <a:t>Port 4.0 and Industry 4.0 technologies</a:t>
            </a:r>
            <a:r>
              <a:rPr lang="pt-PT" dirty="0"/>
              <a:t>, driving business model innovation through technology-push and market-pull mechanisms.</a:t>
            </a:r>
          </a:p>
          <a:p>
            <a:r>
              <a:rPr lang="pt-PT" b="1" dirty="0"/>
              <a:t>Smart-Port Characteristics</a:t>
            </a:r>
          </a:p>
          <a:p>
            <a:pPr lvl="1"/>
            <a:r>
              <a:rPr lang="pt-PT" dirty="0"/>
              <a:t>Enhanced Port Community Systems and real-time data interchange</a:t>
            </a:r>
          </a:p>
          <a:p>
            <a:pPr lvl="1"/>
            <a:r>
              <a:rPr lang="pt-PT" dirty="0"/>
              <a:t>Strategic connectivity and integration with smart-city agendas</a:t>
            </a:r>
          </a:p>
          <a:p>
            <a:pPr lvl="1"/>
            <a:r>
              <a:rPr lang="pt-PT" dirty="0"/>
              <a:t>Reconfiguration of how the port creates, delivers, and captures value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334D94D-9F57-65EE-E8B5-3F763D3619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8085A8B0-8043-89F3-63C0-133290E99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07FDB779-5BC3-64B1-BE3C-64E209FA7085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A7921C-C3CA-5979-F35A-D949768D0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4805" y="1674844"/>
            <a:ext cx="6099738" cy="29977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90D84C0-6062-0307-C8DB-3A4E09546B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4805" y="4751132"/>
            <a:ext cx="4458322" cy="145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958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03EAA8-AD13-0F68-8B62-E97502D064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FEB134F6-BDEB-2F81-80E2-8F726E933326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6CD7C9C-E751-C6A6-17CF-DEF81E23B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27072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Motril-Granada &amp; Baltic Ports: Sustainability &amp; Capacity-Building</a:t>
            </a:r>
            <a:endParaRPr lang="pt-PT" sz="4000" b="1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964061FA-0EDC-E1BF-5365-3128A33B20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6" y="1825626"/>
            <a:ext cx="10662557" cy="3832224"/>
          </a:xfrm>
        </p:spPr>
        <p:txBody>
          <a:bodyPr>
            <a:normAutofit/>
          </a:bodyPr>
          <a:lstStyle/>
          <a:p>
            <a:r>
              <a:rPr lang="pt-PT" b="1" dirty="0"/>
              <a:t>Motril-Granada: Blue Economy</a:t>
            </a:r>
          </a:p>
          <a:p>
            <a:pPr lvl="1"/>
            <a:r>
              <a:rPr lang="pt-PT" dirty="0"/>
              <a:t>A smaller port embedding Open Innovation within a </a:t>
            </a:r>
            <a:r>
              <a:rPr lang="pt-PT" b="1" dirty="0"/>
              <a:t>territorial sustainability strategy</a:t>
            </a:r>
            <a:r>
              <a:rPr lang="pt-PT" dirty="0"/>
              <a:t> — connecting research institutions, clean energy, waste management, and port-community engagement around Blue Economy goals.</a:t>
            </a:r>
          </a:p>
          <a:p>
            <a:r>
              <a:rPr lang="pt-PT" b="1" dirty="0"/>
              <a:t>Baltic SME Ports: Capacity-Building</a:t>
            </a:r>
          </a:p>
          <a:p>
            <a:pPr lvl="1"/>
            <a:r>
              <a:rPr lang="pt-PT" dirty="0"/>
              <a:t>An aggregated category revealing that smaller ports depend on </a:t>
            </a:r>
            <a:r>
              <a:rPr lang="pt-PT" b="1" dirty="0"/>
              <a:t>cross-border training, digital skills, organisational learning, and absorptive capacity</a:t>
            </a:r>
            <a:r>
              <a:rPr lang="pt-PT" dirty="0"/>
              <a:t> rather than mature innovation infrastructures.</a:t>
            </a:r>
          </a:p>
          <a:p>
            <a:pPr lvl="1"/>
            <a:endParaRPr lang="pt-PT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0920385-3E3D-AE4E-5D1E-5F0F12203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D8E4E257-4F6A-7A55-9A3E-D9811EDB7D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664872DE-15A6-D3BB-264B-AB3A21977E2E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993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D8057-C5D1-5596-4AC0-9D45DC68B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>
            <a:extLst>
              <a:ext uri="{FF2B5EF4-FFF2-40B4-BE49-F238E27FC236}">
                <a16:creationId xmlns:a16="http://schemas.microsoft.com/office/drawing/2014/main" id="{91BD56E5-8442-E9D2-6854-ECEE4F971A69}"/>
              </a:ext>
            </a:extLst>
          </p:cNvPr>
          <p:cNvSpPr/>
          <p:nvPr/>
        </p:nvSpPr>
        <p:spPr>
          <a:xfrm>
            <a:off x="0" y="0"/>
            <a:ext cx="12192000" cy="1512916"/>
          </a:xfrm>
          <a:prstGeom prst="rect">
            <a:avLst/>
          </a:prstGeom>
          <a:solidFill>
            <a:srgbClr val="1A4F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IN">
              <a:solidFill>
                <a:srgbClr val="1A4F66"/>
              </a:solidFill>
              <a:latin typeface="Montserrat" pitchFamily="2" charset="77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21752B5-3EF5-53C1-7CA0-AFC8440DE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1257" y="270728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Cross-Case Comparative Synthesis</a:t>
            </a:r>
            <a:endParaRPr lang="pt-PT" sz="4000" b="1" dirty="0">
              <a:solidFill>
                <a:schemeClr val="bg1"/>
              </a:solidFill>
            </a:endParaRP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34CB6BF8-7E40-C15F-6346-24F8666A64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556" y="1867019"/>
            <a:ext cx="2139044" cy="2802952"/>
          </a:xfrm>
        </p:spPr>
        <p:txBody>
          <a:bodyPr>
            <a:normAutofit fontScale="85000" lnSpcReduction="10000"/>
          </a:bodyPr>
          <a:lstStyle/>
          <a:p>
            <a:pPr marL="0" lvl="1" indent="0">
              <a:spcBef>
                <a:spcPts val="0"/>
              </a:spcBef>
              <a:buNone/>
            </a:pPr>
            <a:r>
              <a:rPr lang="pt-PT" dirty="0"/>
              <a:t>Open Innovation is </a:t>
            </a:r>
            <a:r>
              <a:rPr lang="pt-PT" b="1" dirty="0"/>
              <a:t>not a uniform model</a:t>
            </a:r>
            <a:r>
              <a:rPr lang="pt-PT" dirty="0"/>
              <a:t> — it is shaped by the interaction among port scale, institutional maturity, digital infrastructure, and sustainability priorities.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57B7B3D-E624-6D07-B18D-CDF745E493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55" y="6047723"/>
            <a:ext cx="1378581" cy="372985"/>
          </a:xfrm>
          <a:prstGeom prst="rect">
            <a:avLst/>
          </a:prstGeom>
        </p:spPr>
      </p:pic>
      <p:pic>
        <p:nvPicPr>
          <p:cNvPr id="11" name="Imagem 10" descr="Uma imagem com texto, captura de ecrã, Tipo de letra, logótipo&#10;&#10;Descrição gerada automaticamente">
            <a:extLst>
              <a:ext uri="{FF2B5EF4-FFF2-40B4-BE49-F238E27FC236}">
                <a16:creationId xmlns:a16="http://schemas.microsoft.com/office/drawing/2014/main" id="{7FD8C406-CD42-F9DD-4B49-062F7E203E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33" y="6092752"/>
            <a:ext cx="3311712" cy="477704"/>
          </a:xfrm>
          <a:prstGeom prst="rect">
            <a:avLst/>
          </a:prstGeom>
        </p:spPr>
      </p:pic>
      <p:sp>
        <p:nvSpPr>
          <p:cNvPr id="14" name="Moldura 13">
            <a:extLst>
              <a:ext uri="{FF2B5EF4-FFF2-40B4-BE49-F238E27FC236}">
                <a16:creationId xmlns:a16="http://schemas.microsoft.com/office/drawing/2014/main" id="{1CC20C7F-5C68-C2E0-F306-CA486B697963}"/>
              </a:ext>
            </a:extLst>
          </p:cNvPr>
          <p:cNvSpPr/>
          <p:nvPr/>
        </p:nvSpPr>
        <p:spPr>
          <a:xfrm>
            <a:off x="10694075" y="0"/>
            <a:ext cx="1512916" cy="1512916"/>
          </a:xfrm>
          <a:prstGeom prst="frame">
            <a:avLst>
              <a:gd name="adj1" fmla="val 23670"/>
            </a:avLst>
          </a:prstGeom>
          <a:solidFill>
            <a:srgbClr val="F4BC3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>
              <a:solidFill>
                <a:schemeClr val="tx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AA7186-F662-817F-1411-3ECCBB83A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7091" y="1556787"/>
            <a:ext cx="9099644" cy="453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1820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9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D1F6C"/>
      </a:accent1>
      <a:accent2>
        <a:srgbClr val="EDBE23"/>
      </a:accent2>
      <a:accent3>
        <a:srgbClr val="24A2D5"/>
      </a:accent3>
      <a:accent4>
        <a:srgbClr val="93BA21"/>
      </a:accent4>
      <a:accent5>
        <a:srgbClr val="5F349C"/>
      </a:accent5>
      <a:accent6>
        <a:srgbClr val="DB2E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FA6B44E3A37C445A2ECF874E6EDC2AC" ma:contentTypeVersion="16" ma:contentTypeDescription="Create a new document." ma:contentTypeScope="" ma:versionID="fdeb55666ab98a2d5ea9ffa0b68fd60c">
  <xsd:schema xmlns:xsd="http://www.w3.org/2001/XMLSchema" xmlns:xs="http://www.w3.org/2001/XMLSchema" xmlns:p="http://schemas.microsoft.com/office/2006/metadata/properties" xmlns:ns2="b065b442-57a8-4c2d-a498-d0e52c9c3527" xmlns:ns3="e0f2a977-306f-4277-97a1-fc244db391c2" targetNamespace="http://schemas.microsoft.com/office/2006/metadata/properties" ma:root="true" ma:fieldsID="edf0c63c72bd7ff7f29e485692278657" ns2:_="" ns3:_="">
    <xsd:import namespace="b065b442-57a8-4c2d-a498-d0e52c9c3527"/>
    <xsd:import namespace="e0f2a977-306f-4277-97a1-fc244db391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65b442-57a8-4c2d-a498-d0e52c9c35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1c634bea-018a-4564-83db-d8422d98d39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f2a977-306f-4277-97a1-fc244db391c2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d5754b79-9a26-4d93-bb84-7999ee3275cf}" ma:internalName="TaxCatchAll" ma:showField="CatchAllData" ma:web="e0f2a977-306f-4277-97a1-fc244db391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2C64E23-9AE9-4DE4-80C0-39C5CFE70C1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908531-D1A0-4DDC-AD29-8962916478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065b442-57a8-4c2d-a498-d0e52c9c3527"/>
    <ds:schemaRef ds:uri="e0f2a977-306f-4277-97a1-fc244db391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660</Words>
  <Application>Microsoft Office PowerPoint</Application>
  <PresentationFormat>Widescreen</PresentationFormat>
  <Paragraphs>62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Montserrat</vt:lpstr>
      <vt:lpstr>Calibri</vt:lpstr>
      <vt:lpstr>Calibri Light</vt:lpstr>
      <vt:lpstr>Office Theme</vt:lpstr>
      <vt:lpstr>PowerPoint Presentation</vt:lpstr>
      <vt:lpstr>Ports Are No Longer Just Logistics Nodes</vt:lpstr>
      <vt:lpstr>Open Innovation as an Ecosystem-Level Process</vt:lpstr>
      <vt:lpstr>Methodology: Semi-Structured Literature Review</vt:lpstr>
      <vt:lpstr>Rotterdam: Distributed &amp; Experimental Innovation</vt:lpstr>
      <vt:lpstr>Valencia: Institutional-Intermediated Innovation</vt:lpstr>
      <vt:lpstr>Barcelona: Smart-Port &amp; Business-Model Innovation</vt:lpstr>
      <vt:lpstr>Motril-Granada &amp; Baltic Ports: Sustainability &amp; Capacity-Building</vt:lpstr>
      <vt:lpstr>Cross-Case Comparative Synthesis</vt:lpstr>
      <vt:lpstr>Conclusions &amp; Implication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Kavitha</dc:creator>
  <cp:lastModifiedBy>Maria Sabino</cp:lastModifiedBy>
  <cp:revision>75</cp:revision>
  <dcterms:created xsi:type="dcterms:W3CDTF">2020-02-17T06:54:48Z</dcterms:created>
  <dcterms:modified xsi:type="dcterms:W3CDTF">2026-06-12T08:10:12Z</dcterms:modified>
</cp:coreProperties>
</file>